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4" r:id="rId3"/>
    <p:sldId id="265" r:id="rId4"/>
    <p:sldId id="272" r:id="rId5"/>
    <p:sldId id="256" r:id="rId6"/>
    <p:sldId id="275" r:id="rId7"/>
    <p:sldId id="258" r:id="rId8"/>
    <p:sldId id="271" r:id="rId9"/>
    <p:sldId id="276" r:id="rId10"/>
    <p:sldId id="278" r:id="rId11"/>
    <p:sldId id="279" r:id="rId12"/>
    <p:sldId id="273" r:id="rId13"/>
    <p:sldId id="268" r:id="rId14"/>
  </p:sldIdLst>
  <p:sldSz cx="18288000" cy="8255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Classic" panose="020B0604020202020204" charset="0"/>
      <p:regular r:id="rId24"/>
    </p:embeddedFont>
    <p:embeddedFont>
      <p:font typeface="Montserrat Light" panose="00000400000000000000" pitchFamily="2" charset="0"/>
      <p:regular r:id="rId25"/>
      <p:italic r:id="rId26"/>
    </p:embeddedFont>
    <p:embeddedFont>
      <p:font typeface="Oswald" panose="00000500000000000000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509B77-D2AA-40C3-99CF-D22F01B6E416}" v="183" dt="2022-06-05T03:57:50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Henderson" userId="aeb732d9daffff66" providerId="LiveId" clId="{45509B77-D2AA-40C3-99CF-D22F01B6E416}"/>
    <pc:docChg chg="undo custSel addSld delSld modSld sldOrd">
      <pc:chgData name="Ben Henderson" userId="aeb732d9daffff66" providerId="LiveId" clId="{45509B77-D2AA-40C3-99CF-D22F01B6E416}" dt="2022-06-05T04:06:28.552" v="1680" actId="114"/>
      <pc:docMkLst>
        <pc:docMk/>
      </pc:docMkLst>
      <pc:sldChg chg="addSp delSp modSp mod ord">
        <pc:chgData name="Ben Henderson" userId="aeb732d9daffff66" providerId="LiveId" clId="{45509B77-D2AA-40C3-99CF-D22F01B6E416}" dt="2022-06-03T16:27:52.188" v="316" actId="1076"/>
        <pc:sldMkLst>
          <pc:docMk/>
          <pc:sldMk cId="0" sldId="256"/>
        </pc:sldMkLst>
        <pc:spChg chg="mod">
          <ac:chgData name="Ben Henderson" userId="aeb732d9daffff66" providerId="LiveId" clId="{45509B77-D2AA-40C3-99CF-D22F01B6E416}" dt="2022-06-03T16:26:35.509" v="313" actId="20577"/>
          <ac:spMkLst>
            <pc:docMk/>
            <pc:sldMk cId="0" sldId="256"/>
            <ac:spMk id="7" creationId="{00000000-0000-0000-0000-000000000000}"/>
          </ac:spMkLst>
        </pc:spChg>
        <pc:picChg chg="add mod">
          <ac:chgData name="Ben Henderson" userId="aeb732d9daffff66" providerId="LiveId" clId="{45509B77-D2AA-40C3-99CF-D22F01B6E416}" dt="2022-06-03T16:26:29.675" v="297" actId="1037"/>
          <ac:picMkLst>
            <pc:docMk/>
            <pc:sldMk cId="0" sldId="256"/>
            <ac:picMk id="2050" creationId="{8168BDCA-A967-CFF8-7095-F8042F512852}"/>
          </ac:picMkLst>
        </pc:picChg>
        <pc:picChg chg="add mod">
          <ac:chgData name="Ben Henderson" userId="aeb732d9daffff66" providerId="LiveId" clId="{45509B77-D2AA-40C3-99CF-D22F01B6E416}" dt="2022-06-03T16:27:52.188" v="316" actId="1076"/>
          <ac:picMkLst>
            <pc:docMk/>
            <pc:sldMk cId="0" sldId="256"/>
            <ac:picMk id="2052" creationId="{6F008C73-44FB-2610-3EA6-FE3B1EE41E3F}"/>
          </ac:picMkLst>
        </pc:picChg>
        <pc:picChg chg="del">
          <ac:chgData name="Ben Henderson" userId="aeb732d9daffff66" providerId="LiveId" clId="{45509B77-D2AA-40C3-99CF-D22F01B6E416}" dt="2022-06-03T16:24:03.788" v="244" actId="478"/>
          <ac:picMkLst>
            <pc:docMk/>
            <pc:sldMk cId="0" sldId="256"/>
            <ac:picMk id="8196" creationId="{B52A3397-8884-4F78-88DE-C6E0B45E0E49}"/>
          </ac:picMkLst>
        </pc:picChg>
      </pc:sldChg>
      <pc:sldChg chg="addSp delSp modSp mod ord">
        <pc:chgData name="Ben Henderson" userId="aeb732d9daffff66" providerId="LiveId" clId="{45509B77-D2AA-40C3-99CF-D22F01B6E416}" dt="2022-06-05T00:31:41.734" v="1202" actId="1037"/>
        <pc:sldMkLst>
          <pc:docMk/>
          <pc:sldMk cId="0" sldId="258"/>
        </pc:sldMkLst>
        <pc:spChg chg="mod">
          <ac:chgData name="Ben Henderson" userId="aeb732d9daffff66" providerId="LiveId" clId="{45509B77-D2AA-40C3-99CF-D22F01B6E416}" dt="2022-06-05T00:31:32.747" v="1195" actId="20577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Ben Henderson" userId="aeb732d9daffff66" providerId="LiveId" clId="{45509B77-D2AA-40C3-99CF-D22F01B6E416}" dt="2022-06-05T00:31:29.123" v="1194" actId="20577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Ben Henderson" userId="aeb732d9daffff66" providerId="LiveId" clId="{45509B77-D2AA-40C3-99CF-D22F01B6E416}" dt="2022-06-05T00:31:34.986" v="1196" actId="20577"/>
          <ac:spMkLst>
            <pc:docMk/>
            <pc:sldMk cId="0" sldId="258"/>
            <ac:spMk id="112" creationId="{00000000-0000-0000-0000-000000000000}"/>
          </ac:spMkLst>
        </pc:spChg>
        <pc:picChg chg="add mod">
          <ac:chgData name="Ben Henderson" userId="aeb732d9daffff66" providerId="LiveId" clId="{45509B77-D2AA-40C3-99CF-D22F01B6E416}" dt="2022-06-05T00:31:41.734" v="1202" actId="1037"/>
          <ac:picMkLst>
            <pc:docMk/>
            <pc:sldMk cId="0" sldId="258"/>
            <ac:picMk id="1026" creationId="{65967E74-F994-D705-C09C-C6BAB415137E}"/>
          </ac:picMkLst>
        </pc:picChg>
        <pc:picChg chg="del">
          <ac:chgData name="Ben Henderson" userId="aeb732d9daffff66" providerId="LiveId" clId="{45509B77-D2AA-40C3-99CF-D22F01B6E416}" dt="2022-06-05T00:30:38.335" v="1182" actId="478"/>
          <ac:picMkLst>
            <pc:docMk/>
            <pc:sldMk cId="0" sldId="258"/>
            <ac:picMk id="3074" creationId="{41857D5A-48D7-4E32-A81B-AAF88D6A5337}"/>
          </ac:picMkLst>
        </pc:picChg>
      </pc:sldChg>
      <pc:sldChg chg="addSp modSp del mod ord">
        <pc:chgData name="Ben Henderson" userId="aeb732d9daffff66" providerId="LiveId" clId="{45509B77-D2AA-40C3-99CF-D22F01B6E416}" dt="2022-06-05T01:12:45.808" v="1446" actId="47"/>
        <pc:sldMkLst>
          <pc:docMk/>
          <pc:sldMk cId="0" sldId="260"/>
        </pc:sldMkLst>
        <pc:spChg chg="mod">
          <ac:chgData name="Ben Henderson" userId="aeb732d9daffff66" providerId="LiveId" clId="{45509B77-D2AA-40C3-99CF-D22F01B6E416}" dt="2022-06-05T01:08:55.606" v="1358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Ben Henderson" userId="aeb732d9daffff66" providerId="LiveId" clId="{45509B77-D2AA-40C3-99CF-D22F01B6E416}" dt="2022-06-05T01:08:11.266" v="1248" actId="20577"/>
          <ac:spMkLst>
            <pc:docMk/>
            <pc:sldMk cId="0" sldId="260"/>
            <ac:spMk id="7" creationId="{00000000-0000-0000-0000-000000000000}"/>
          </ac:spMkLst>
        </pc:spChg>
        <pc:picChg chg="add mod">
          <ac:chgData name="Ben Henderson" userId="aeb732d9daffff66" providerId="LiveId" clId="{45509B77-D2AA-40C3-99CF-D22F01B6E416}" dt="2022-06-05T01:10:03.655" v="1361" actId="1076"/>
          <ac:picMkLst>
            <pc:docMk/>
            <pc:sldMk cId="0" sldId="260"/>
            <ac:picMk id="3074" creationId="{99C10886-0241-3EF4-796E-95D70C9F4C52}"/>
          </ac:picMkLst>
        </pc:picChg>
      </pc:sldChg>
      <pc:sldChg chg="addSp delSp modSp mod modAnim">
        <pc:chgData name="Ben Henderson" userId="aeb732d9daffff66" providerId="LiveId" clId="{45509B77-D2AA-40C3-99CF-D22F01B6E416}" dt="2022-06-03T16:23:06.879" v="240" actId="1076"/>
        <pc:sldMkLst>
          <pc:docMk/>
          <pc:sldMk cId="0" sldId="265"/>
        </pc:sldMkLst>
        <pc:spChg chg="mod">
          <ac:chgData name="Ben Henderson" userId="aeb732d9daffff66" providerId="LiveId" clId="{45509B77-D2AA-40C3-99CF-D22F01B6E416}" dt="2022-06-03T16:22:47.854" v="237" actId="20577"/>
          <ac:spMkLst>
            <pc:docMk/>
            <pc:sldMk cId="0" sldId="265"/>
            <ac:spMk id="97" creationId="{00000000-0000-0000-0000-000000000000}"/>
          </ac:spMkLst>
        </pc:spChg>
        <pc:spChg chg="mod">
          <ac:chgData name="Ben Henderson" userId="aeb732d9daffff66" providerId="LiveId" clId="{45509B77-D2AA-40C3-99CF-D22F01B6E416}" dt="2022-06-03T16:22:22.557" v="229" actId="122"/>
          <ac:spMkLst>
            <pc:docMk/>
            <pc:sldMk cId="0" sldId="265"/>
            <ac:spMk id="98" creationId="{00000000-0000-0000-0000-000000000000}"/>
          </ac:spMkLst>
        </pc:spChg>
        <pc:spChg chg="mod">
          <ac:chgData name="Ben Henderson" userId="aeb732d9daffff66" providerId="LiveId" clId="{45509B77-D2AA-40C3-99CF-D22F01B6E416}" dt="2022-06-03T16:22:25.397" v="230" actId="122"/>
          <ac:spMkLst>
            <pc:docMk/>
            <pc:sldMk cId="0" sldId="265"/>
            <ac:spMk id="99" creationId="{00000000-0000-0000-0000-000000000000}"/>
          </ac:spMkLst>
        </pc:spChg>
        <pc:grpChg chg="mod">
          <ac:chgData name="Ben Henderson" userId="aeb732d9daffff66" providerId="LiveId" clId="{45509B77-D2AA-40C3-99CF-D22F01B6E416}" dt="2022-06-03T16:23:06.879" v="240" actId="1076"/>
          <ac:grpSpMkLst>
            <pc:docMk/>
            <pc:sldMk cId="0" sldId="265"/>
            <ac:grpSpMk id="96" creationId="{00000000-0000-0000-0000-000000000000}"/>
          </ac:grpSpMkLst>
        </pc:grpChg>
        <pc:picChg chg="add del mod">
          <ac:chgData name="Ben Henderson" userId="aeb732d9daffff66" providerId="LiveId" clId="{45509B77-D2AA-40C3-99CF-D22F01B6E416}" dt="2022-06-03T16:07:07.388" v="212" actId="478"/>
          <ac:picMkLst>
            <pc:docMk/>
            <pc:sldMk cId="0" sldId="265"/>
            <ac:picMk id="2" creationId="{C84C9425-BD7B-85F4-5D08-A29026EDF24E}"/>
          </ac:picMkLst>
        </pc:picChg>
        <pc:picChg chg="add del mod">
          <ac:chgData name="Ben Henderson" userId="aeb732d9daffff66" providerId="LiveId" clId="{45509B77-D2AA-40C3-99CF-D22F01B6E416}" dt="2022-06-03T16:07:09.044" v="213" actId="478"/>
          <ac:picMkLst>
            <pc:docMk/>
            <pc:sldMk cId="0" sldId="265"/>
            <ac:picMk id="3" creationId="{2C1D52A7-0891-94DA-8378-27A650DED0CD}"/>
          </ac:picMkLst>
        </pc:picChg>
        <pc:picChg chg="add del mod">
          <ac:chgData name="Ben Henderson" userId="aeb732d9daffff66" providerId="LiveId" clId="{45509B77-D2AA-40C3-99CF-D22F01B6E416}" dt="2022-06-03T16:07:10.456" v="214" actId="478"/>
          <ac:picMkLst>
            <pc:docMk/>
            <pc:sldMk cId="0" sldId="265"/>
            <ac:picMk id="4" creationId="{D4302910-57E4-ECAF-1FBD-F83348D1A8C6}"/>
          </ac:picMkLst>
        </pc:picChg>
        <pc:picChg chg="mod">
          <ac:chgData name="Ben Henderson" userId="aeb732d9daffff66" providerId="LiveId" clId="{45509B77-D2AA-40C3-99CF-D22F01B6E416}" dt="2022-06-03T16:22:53.637" v="239" actId="1076"/>
          <ac:picMkLst>
            <pc:docMk/>
            <pc:sldMk cId="0" sldId="265"/>
            <ac:picMk id="94" creationId="{00000000-0000-0000-0000-000000000000}"/>
          </ac:picMkLst>
        </pc:picChg>
        <pc:picChg chg="del">
          <ac:chgData name="Ben Henderson" userId="aeb732d9daffff66" providerId="LiveId" clId="{45509B77-D2AA-40C3-99CF-D22F01B6E416}" dt="2022-06-03T15:52:41.545" v="2" actId="478"/>
          <ac:picMkLst>
            <pc:docMk/>
            <pc:sldMk cId="0" sldId="265"/>
            <ac:picMk id="1026" creationId="{E7D201D1-FB0E-4806-93DC-4241B48457CC}"/>
          </ac:picMkLst>
        </pc:picChg>
        <pc:picChg chg="del">
          <ac:chgData name="Ben Henderson" userId="aeb732d9daffff66" providerId="LiveId" clId="{45509B77-D2AA-40C3-99CF-D22F01B6E416}" dt="2022-06-03T15:52:39.832" v="1" actId="478"/>
          <ac:picMkLst>
            <pc:docMk/>
            <pc:sldMk cId="0" sldId="265"/>
            <ac:picMk id="1028" creationId="{BD8D3AB7-C4FB-4161-8043-DEDCC53B0F2D}"/>
          </ac:picMkLst>
        </pc:picChg>
        <pc:picChg chg="del">
          <ac:chgData name="Ben Henderson" userId="aeb732d9daffff66" providerId="LiveId" clId="{45509B77-D2AA-40C3-99CF-D22F01B6E416}" dt="2022-06-03T15:52:38.231" v="0" actId="478"/>
          <ac:picMkLst>
            <pc:docMk/>
            <pc:sldMk cId="0" sldId="265"/>
            <ac:picMk id="1030" creationId="{061EE7EE-30F3-45A8-B73A-A8B018F3079C}"/>
          </ac:picMkLst>
        </pc:picChg>
        <pc:picChg chg="add del mod">
          <ac:chgData name="Ben Henderson" userId="aeb732d9daffff66" providerId="LiveId" clId="{45509B77-D2AA-40C3-99CF-D22F01B6E416}" dt="2022-06-03T16:07:06.015" v="211" actId="478"/>
          <ac:picMkLst>
            <pc:docMk/>
            <pc:sldMk cId="0" sldId="265"/>
            <ac:picMk id="1032" creationId="{2E743B84-D70C-900A-E482-221EBAE5F7BB}"/>
          </ac:picMkLst>
        </pc:picChg>
        <pc:picChg chg="add mod">
          <ac:chgData name="Ben Henderson" userId="aeb732d9daffff66" providerId="LiveId" clId="{45509B77-D2AA-40C3-99CF-D22F01B6E416}" dt="2022-06-03T16:22:13.284" v="227" actId="1037"/>
          <ac:picMkLst>
            <pc:docMk/>
            <pc:sldMk cId="0" sldId="265"/>
            <ac:picMk id="1034" creationId="{DE5A5920-900D-039C-3CA8-70644E18FEF3}"/>
          </ac:picMkLst>
        </pc:picChg>
      </pc:sldChg>
      <pc:sldChg chg="del">
        <pc:chgData name="Ben Henderson" userId="aeb732d9daffff66" providerId="LiveId" clId="{45509B77-D2AA-40C3-99CF-D22F01B6E416}" dt="2022-06-05T03:57:56.018" v="1679" actId="47"/>
        <pc:sldMkLst>
          <pc:docMk/>
          <pc:sldMk cId="1669160447" sldId="270"/>
        </pc:sldMkLst>
      </pc:sldChg>
      <pc:sldChg chg="addSp delSp modSp mod ord">
        <pc:chgData name="Ben Henderson" userId="aeb732d9daffff66" providerId="LiveId" clId="{45509B77-D2AA-40C3-99CF-D22F01B6E416}" dt="2022-06-05T01:07:55.314" v="1234" actId="1076"/>
        <pc:sldMkLst>
          <pc:docMk/>
          <pc:sldMk cId="0" sldId="271"/>
        </pc:sldMkLst>
        <pc:spChg chg="del">
          <ac:chgData name="Ben Henderson" userId="aeb732d9daffff66" providerId="LiveId" clId="{45509B77-D2AA-40C3-99CF-D22F01B6E416}" dt="2022-06-05T01:07:33.754" v="1229" actId="478"/>
          <ac:spMkLst>
            <pc:docMk/>
            <pc:sldMk cId="0" sldId="271"/>
            <ac:spMk id="6" creationId="{BCDE112C-B43D-434B-B950-3F9E9430EE82}"/>
          </ac:spMkLst>
        </pc:spChg>
        <pc:spChg chg="mod">
          <ac:chgData name="Ben Henderson" userId="aeb732d9daffff66" providerId="LiveId" clId="{45509B77-D2AA-40C3-99CF-D22F01B6E416}" dt="2022-06-05T01:07:42.187" v="1231" actId="20577"/>
          <ac:spMkLst>
            <pc:docMk/>
            <pc:sldMk cId="0" sldId="271"/>
            <ac:spMk id="131" creationId="{00000000-0000-0000-0000-000000000000}"/>
          </ac:spMkLst>
        </pc:spChg>
        <pc:spChg chg="mod">
          <ac:chgData name="Ben Henderson" userId="aeb732d9daffff66" providerId="LiveId" clId="{45509B77-D2AA-40C3-99CF-D22F01B6E416}" dt="2022-06-05T01:07:28.268" v="1227" actId="20577"/>
          <ac:spMkLst>
            <pc:docMk/>
            <pc:sldMk cId="0" sldId="271"/>
            <ac:spMk id="132" creationId="{00000000-0000-0000-0000-000000000000}"/>
          </ac:spMkLst>
        </pc:spChg>
        <pc:spChg chg="mod">
          <ac:chgData name="Ben Henderson" userId="aeb732d9daffff66" providerId="LiveId" clId="{45509B77-D2AA-40C3-99CF-D22F01B6E416}" dt="2022-06-05T01:07:40.478" v="1230" actId="20577"/>
          <ac:spMkLst>
            <pc:docMk/>
            <pc:sldMk cId="0" sldId="271"/>
            <ac:spMk id="133" creationId="{00000000-0000-0000-0000-000000000000}"/>
          </ac:spMkLst>
        </pc:spChg>
        <pc:picChg chg="del">
          <ac:chgData name="Ben Henderson" userId="aeb732d9daffff66" providerId="LiveId" clId="{45509B77-D2AA-40C3-99CF-D22F01B6E416}" dt="2022-06-05T01:07:30.968" v="1228" actId="478"/>
          <ac:picMkLst>
            <pc:docMk/>
            <pc:sldMk cId="0" sldId="271"/>
            <ac:picMk id="5" creationId="{E1A19750-D4AA-478E-A62E-0E0C30E88949}"/>
          </ac:picMkLst>
        </pc:picChg>
        <pc:picChg chg="add mod">
          <ac:chgData name="Ben Henderson" userId="aeb732d9daffff66" providerId="LiveId" clId="{45509B77-D2AA-40C3-99CF-D22F01B6E416}" dt="2022-06-05T01:07:55.314" v="1234" actId="1076"/>
          <ac:picMkLst>
            <pc:docMk/>
            <pc:sldMk cId="0" sldId="271"/>
            <ac:picMk id="2050" creationId="{1781669A-1FAB-A5B1-65E3-86F0367546CF}"/>
          </ac:picMkLst>
        </pc:picChg>
      </pc:sldChg>
      <pc:sldChg chg="addSp delSp modSp mod ord">
        <pc:chgData name="Ben Henderson" userId="aeb732d9daffff66" providerId="LiveId" clId="{45509B77-D2AA-40C3-99CF-D22F01B6E416}" dt="2022-06-04T13:44:58.290" v="441" actId="1076"/>
        <pc:sldMkLst>
          <pc:docMk/>
          <pc:sldMk cId="0" sldId="272"/>
        </pc:sldMkLst>
        <pc:spChg chg="del">
          <ac:chgData name="Ben Henderson" userId="aeb732d9daffff66" providerId="LiveId" clId="{45509B77-D2AA-40C3-99CF-D22F01B6E416}" dt="2022-06-04T13:34:16.998" v="429" actId="478"/>
          <ac:spMkLst>
            <pc:docMk/>
            <pc:sldMk cId="0" sldId="272"/>
            <ac:spMk id="41" creationId="{4DEC1439-4F31-4748-BEEE-D50716E49AE9}"/>
          </ac:spMkLst>
        </pc:spChg>
        <pc:spChg chg="mod">
          <ac:chgData name="Ben Henderson" userId="aeb732d9daffff66" providerId="LiveId" clId="{45509B77-D2AA-40C3-99CF-D22F01B6E416}" dt="2022-06-04T13:28:01.851" v="351" actId="20577"/>
          <ac:spMkLst>
            <pc:docMk/>
            <pc:sldMk cId="0" sldId="272"/>
            <ac:spMk id="188" creationId="{00000000-0000-0000-0000-000000000000}"/>
          </ac:spMkLst>
        </pc:spChg>
        <pc:spChg chg="mod">
          <ac:chgData name="Ben Henderson" userId="aeb732d9daffff66" providerId="LiveId" clId="{45509B77-D2AA-40C3-99CF-D22F01B6E416}" dt="2022-06-04T13:28:08.169" v="352" actId="20577"/>
          <ac:spMkLst>
            <pc:docMk/>
            <pc:sldMk cId="0" sldId="272"/>
            <ac:spMk id="189" creationId="{00000000-0000-0000-0000-000000000000}"/>
          </ac:spMkLst>
        </pc:spChg>
        <pc:spChg chg="mod">
          <ac:chgData name="Ben Henderson" userId="aeb732d9daffff66" providerId="LiveId" clId="{45509B77-D2AA-40C3-99CF-D22F01B6E416}" dt="2022-06-04T13:44:58.290" v="441" actId="1076"/>
          <ac:spMkLst>
            <pc:docMk/>
            <pc:sldMk cId="0" sldId="272"/>
            <ac:spMk id="190" creationId="{00000000-0000-0000-0000-000000000000}"/>
          </ac:spMkLst>
        </pc:spChg>
        <pc:spChg chg="mod">
          <ac:chgData name="Ben Henderson" userId="aeb732d9daffff66" providerId="LiveId" clId="{45509B77-D2AA-40C3-99CF-D22F01B6E416}" dt="2022-06-04T13:28:55.496" v="366" actId="20577"/>
          <ac:spMkLst>
            <pc:docMk/>
            <pc:sldMk cId="0" sldId="272"/>
            <ac:spMk id="194" creationId="{00000000-0000-0000-0000-000000000000}"/>
          </ac:spMkLst>
        </pc:spChg>
        <pc:spChg chg="mod">
          <ac:chgData name="Ben Henderson" userId="aeb732d9daffff66" providerId="LiveId" clId="{45509B77-D2AA-40C3-99CF-D22F01B6E416}" dt="2022-06-04T13:29:01.293" v="375" actId="20577"/>
          <ac:spMkLst>
            <pc:docMk/>
            <pc:sldMk cId="0" sldId="272"/>
            <ac:spMk id="197" creationId="{00000000-0000-0000-0000-000000000000}"/>
          </ac:spMkLst>
        </pc:spChg>
        <pc:spChg chg="mod">
          <ac:chgData name="Ben Henderson" userId="aeb732d9daffff66" providerId="LiveId" clId="{45509B77-D2AA-40C3-99CF-D22F01B6E416}" dt="2022-06-04T13:29:10.122" v="386" actId="20577"/>
          <ac:spMkLst>
            <pc:docMk/>
            <pc:sldMk cId="0" sldId="272"/>
            <ac:spMk id="200" creationId="{00000000-0000-0000-0000-000000000000}"/>
          </ac:spMkLst>
        </pc:spChg>
        <pc:spChg chg="mod">
          <ac:chgData name="Ben Henderson" userId="aeb732d9daffff66" providerId="LiveId" clId="{45509B77-D2AA-40C3-99CF-D22F01B6E416}" dt="2022-06-04T13:29:14.675" v="399" actId="20577"/>
          <ac:spMkLst>
            <pc:docMk/>
            <pc:sldMk cId="0" sldId="272"/>
            <ac:spMk id="203" creationId="{00000000-0000-0000-0000-000000000000}"/>
          </ac:spMkLst>
        </pc:spChg>
        <pc:spChg chg="mod">
          <ac:chgData name="Ben Henderson" userId="aeb732d9daffff66" providerId="LiveId" clId="{45509B77-D2AA-40C3-99CF-D22F01B6E416}" dt="2022-06-04T13:29:22.770" v="414" actId="20577"/>
          <ac:spMkLst>
            <pc:docMk/>
            <pc:sldMk cId="0" sldId="272"/>
            <ac:spMk id="206" creationId="{00000000-0000-0000-0000-000000000000}"/>
          </ac:spMkLst>
        </pc:spChg>
        <pc:spChg chg="mod">
          <ac:chgData name="Ben Henderson" userId="aeb732d9daffff66" providerId="LiveId" clId="{45509B77-D2AA-40C3-99CF-D22F01B6E416}" dt="2022-06-04T13:44:58.290" v="441" actId="1076"/>
          <ac:spMkLst>
            <pc:docMk/>
            <pc:sldMk cId="0" sldId="272"/>
            <ac:spMk id="208" creationId="{00000000-0000-0000-0000-000000000000}"/>
          </ac:spMkLst>
        </pc:spChg>
        <pc:spChg chg="mod">
          <ac:chgData name="Ben Henderson" userId="aeb732d9daffff66" providerId="LiveId" clId="{45509B77-D2AA-40C3-99CF-D22F01B6E416}" dt="2022-06-04T13:44:58.290" v="441" actId="1076"/>
          <ac:spMkLst>
            <pc:docMk/>
            <pc:sldMk cId="0" sldId="272"/>
            <ac:spMk id="209" creationId="{00000000-0000-0000-0000-000000000000}"/>
          </ac:spMkLst>
        </pc:spChg>
        <pc:spChg chg="mod">
          <ac:chgData name="Ben Henderson" userId="aeb732d9daffff66" providerId="LiveId" clId="{45509B77-D2AA-40C3-99CF-D22F01B6E416}" dt="2022-06-04T13:44:58.290" v="441" actId="1076"/>
          <ac:spMkLst>
            <pc:docMk/>
            <pc:sldMk cId="0" sldId="272"/>
            <ac:spMk id="210" creationId="{00000000-0000-0000-0000-000000000000}"/>
          </ac:spMkLst>
        </pc:spChg>
        <pc:spChg chg="mod">
          <ac:chgData name="Ben Henderson" userId="aeb732d9daffff66" providerId="LiveId" clId="{45509B77-D2AA-40C3-99CF-D22F01B6E416}" dt="2022-06-04T13:44:58.290" v="441" actId="1076"/>
          <ac:spMkLst>
            <pc:docMk/>
            <pc:sldMk cId="0" sldId="272"/>
            <ac:spMk id="211" creationId="{00000000-0000-0000-0000-000000000000}"/>
          </ac:spMkLst>
        </pc:spChg>
        <pc:grpChg chg="del">
          <ac:chgData name="Ben Henderson" userId="aeb732d9daffff66" providerId="LiveId" clId="{45509B77-D2AA-40C3-99CF-D22F01B6E416}" dt="2022-06-04T13:34:14.983" v="428" actId="478"/>
          <ac:grpSpMkLst>
            <pc:docMk/>
            <pc:sldMk cId="0" sldId="272"/>
            <ac:grpSpMk id="38" creationId="{8109D581-F4FC-4587-BDDA-0090DC7D3B8C}"/>
          </ac:grpSpMkLst>
        </pc:grpChg>
        <pc:grpChg chg="mod">
          <ac:chgData name="Ben Henderson" userId="aeb732d9daffff66" providerId="LiveId" clId="{45509B77-D2AA-40C3-99CF-D22F01B6E416}" dt="2022-06-04T13:44:58.290" v="441" actId="1076"/>
          <ac:grpSpMkLst>
            <pc:docMk/>
            <pc:sldMk cId="0" sldId="272"/>
            <ac:grpSpMk id="192" creationId="{00000000-0000-0000-0000-000000000000}"/>
          </ac:grpSpMkLst>
        </pc:grpChg>
        <pc:grpChg chg="mod">
          <ac:chgData name="Ben Henderson" userId="aeb732d9daffff66" providerId="LiveId" clId="{45509B77-D2AA-40C3-99CF-D22F01B6E416}" dt="2022-06-04T13:44:58.290" v="441" actId="1076"/>
          <ac:grpSpMkLst>
            <pc:docMk/>
            <pc:sldMk cId="0" sldId="272"/>
            <ac:grpSpMk id="195" creationId="{00000000-0000-0000-0000-000000000000}"/>
          </ac:grpSpMkLst>
        </pc:grpChg>
        <pc:grpChg chg="mod">
          <ac:chgData name="Ben Henderson" userId="aeb732d9daffff66" providerId="LiveId" clId="{45509B77-D2AA-40C3-99CF-D22F01B6E416}" dt="2022-06-04T13:44:58.290" v="441" actId="1076"/>
          <ac:grpSpMkLst>
            <pc:docMk/>
            <pc:sldMk cId="0" sldId="272"/>
            <ac:grpSpMk id="198" creationId="{00000000-0000-0000-0000-000000000000}"/>
          </ac:grpSpMkLst>
        </pc:grpChg>
        <pc:grpChg chg="mod">
          <ac:chgData name="Ben Henderson" userId="aeb732d9daffff66" providerId="LiveId" clId="{45509B77-D2AA-40C3-99CF-D22F01B6E416}" dt="2022-06-04T13:44:58.290" v="441" actId="1076"/>
          <ac:grpSpMkLst>
            <pc:docMk/>
            <pc:sldMk cId="0" sldId="272"/>
            <ac:grpSpMk id="201" creationId="{00000000-0000-0000-0000-000000000000}"/>
          </ac:grpSpMkLst>
        </pc:grpChg>
        <pc:grpChg chg="mod">
          <ac:chgData name="Ben Henderson" userId="aeb732d9daffff66" providerId="LiveId" clId="{45509B77-D2AA-40C3-99CF-D22F01B6E416}" dt="2022-06-04T13:44:58.290" v="441" actId="1076"/>
          <ac:grpSpMkLst>
            <pc:docMk/>
            <pc:sldMk cId="0" sldId="272"/>
            <ac:grpSpMk id="204" creationId="{00000000-0000-0000-0000-000000000000}"/>
          </ac:grpSpMkLst>
        </pc:grpChg>
        <pc:picChg chg="del">
          <ac:chgData name="Ben Henderson" userId="aeb732d9daffff66" providerId="LiveId" clId="{45509B77-D2AA-40C3-99CF-D22F01B6E416}" dt="2022-06-04T13:32:01.518" v="424" actId="478"/>
          <ac:picMkLst>
            <pc:docMk/>
            <pc:sldMk cId="0" sldId="272"/>
            <ac:picMk id="3" creationId="{1669A822-1588-4C79-B7A9-8558A8F197DC}"/>
          </ac:picMkLst>
        </pc:picChg>
        <pc:picChg chg="add mod">
          <ac:chgData name="Ben Henderson" userId="aeb732d9daffff66" providerId="LiveId" clId="{45509B77-D2AA-40C3-99CF-D22F01B6E416}" dt="2022-06-04T13:44:58.290" v="441" actId="1076"/>
          <ac:picMkLst>
            <pc:docMk/>
            <pc:sldMk cId="0" sldId="272"/>
            <ac:picMk id="4" creationId="{871CCAA6-EE7A-FF61-8D12-891337E552E2}"/>
          </ac:picMkLst>
        </pc:picChg>
        <pc:picChg chg="add mod">
          <ac:chgData name="Ben Henderson" userId="aeb732d9daffff66" providerId="LiveId" clId="{45509B77-D2AA-40C3-99CF-D22F01B6E416}" dt="2022-06-04T13:44:58.290" v="441" actId="1076"/>
          <ac:picMkLst>
            <pc:docMk/>
            <pc:sldMk cId="0" sldId="272"/>
            <ac:picMk id="6" creationId="{CA1DAFA3-FFEF-5266-58A3-8177005F3B5C}"/>
          </ac:picMkLst>
        </pc:picChg>
        <pc:picChg chg="del">
          <ac:chgData name="Ben Henderson" userId="aeb732d9daffff66" providerId="LiveId" clId="{45509B77-D2AA-40C3-99CF-D22F01B6E416}" dt="2022-06-04T13:31:39.848" v="419" actId="478"/>
          <ac:picMkLst>
            <pc:docMk/>
            <pc:sldMk cId="0" sldId="272"/>
            <ac:picMk id="7" creationId="{5D5CDEBF-B024-4D4E-A076-C197F4B5DB05}"/>
          </ac:picMkLst>
        </pc:picChg>
        <pc:picChg chg="del">
          <ac:chgData name="Ben Henderson" userId="aeb732d9daffff66" providerId="LiveId" clId="{45509B77-D2AA-40C3-99CF-D22F01B6E416}" dt="2022-06-04T13:31:45.056" v="420" actId="478"/>
          <ac:picMkLst>
            <pc:docMk/>
            <pc:sldMk cId="0" sldId="272"/>
            <ac:picMk id="9" creationId="{ECEE48DD-9B47-42EB-9BE7-E1D48DCC614F}"/>
          </ac:picMkLst>
        </pc:picChg>
        <pc:picChg chg="add del mod">
          <ac:chgData name="Ben Henderson" userId="aeb732d9daffff66" providerId="LiveId" clId="{45509B77-D2AA-40C3-99CF-D22F01B6E416}" dt="2022-06-04T13:35:13.447" v="432" actId="478"/>
          <ac:picMkLst>
            <pc:docMk/>
            <pc:sldMk cId="0" sldId="272"/>
            <ac:picMk id="10" creationId="{E2242560-AEC2-175F-AE0D-9CAD4A9D3F54}"/>
          </ac:picMkLst>
        </pc:picChg>
        <pc:picChg chg="add mod">
          <ac:chgData name="Ben Henderson" userId="aeb732d9daffff66" providerId="LiveId" clId="{45509B77-D2AA-40C3-99CF-D22F01B6E416}" dt="2022-06-04T13:44:58.290" v="441" actId="1076"/>
          <ac:picMkLst>
            <pc:docMk/>
            <pc:sldMk cId="0" sldId="272"/>
            <ac:picMk id="12" creationId="{775F7E53-A69C-6FF4-1AB5-0CC946D46BAA}"/>
          </ac:picMkLst>
        </pc:picChg>
        <pc:picChg chg="del">
          <ac:chgData name="Ben Henderson" userId="aeb732d9daffff66" providerId="LiveId" clId="{45509B77-D2AA-40C3-99CF-D22F01B6E416}" dt="2022-06-04T13:32:03.742" v="425" actId="478"/>
          <ac:picMkLst>
            <pc:docMk/>
            <pc:sldMk cId="0" sldId="272"/>
            <ac:picMk id="13" creationId="{BE79B00C-D17A-460B-A2D7-8434C78DCAA0}"/>
          </ac:picMkLst>
        </pc:picChg>
        <pc:picChg chg="mod">
          <ac:chgData name="Ben Henderson" userId="aeb732d9daffff66" providerId="LiveId" clId="{45509B77-D2AA-40C3-99CF-D22F01B6E416}" dt="2022-06-04T13:44:58.290" v="441" actId="1076"/>
          <ac:picMkLst>
            <pc:docMk/>
            <pc:sldMk cId="0" sldId="272"/>
            <ac:picMk id="15" creationId="{C3F7A65C-2FCE-44C3-BF12-CB040B339453}"/>
          </ac:picMkLst>
        </pc:picChg>
        <pc:picChg chg="add mod">
          <ac:chgData name="Ben Henderson" userId="aeb732d9daffff66" providerId="LiveId" clId="{45509B77-D2AA-40C3-99CF-D22F01B6E416}" dt="2022-06-04T13:44:58.290" v="441" actId="1076"/>
          <ac:picMkLst>
            <pc:docMk/>
            <pc:sldMk cId="0" sldId="272"/>
            <ac:picMk id="16" creationId="{57B6465B-71B8-F144-4996-58411C2B79FD}"/>
          </ac:picMkLst>
        </pc:picChg>
        <pc:picChg chg="del mod">
          <ac:chgData name="Ben Henderson" userId="aeb732d9daffff66" providerId="LiveId" clId="{45509B77-D2AA-40C3-99CF-D22F01B6E416}" dt="2022-06-04T13:30:09.363" v="416" actId="478"/>
          <ac:picMkLst>
            <pc:docMk/>
            <pc:sldMk cId="0" sldId="272"/>
            <ac:picMk id="191" creationId="{00000000-0000-0000-0000-000000000000}"/>
          </ac:picMkLst>
        </pc:picChg>
      </pc:sldChg>
      <pc:sldChg chg="addSp delSp modSp mod ord">
        <pc:chgData name="Ben Henderson" userId="aeb732d9daffff66" providerId="LiveId" clId="{45509B77-D2AA-40C3-99CF-D22F01B6E416}" dt="2022-06-05T03:57:50.007" v="1678" actId="14100"/>
        <pc:sldMkLst>
          <pc:docMk/>
          <pc:sldMk cId="1024202582" sldId="273"/>
        </pc:sldMkLst>
        <pc:spChg chg="del">
          <ac:chgData name="Ben Henderson" userId="aeb732d9daffff66" providerId="LiveId" clId="{45509B77-D2AA-40C3-99CF-D22F01B6E416}" dt="2022-06-05T03:57:45.067" v="1677" actId="478"/>
          <ac:spMkLst>
            <pc:docMk/>
            <pc:sldMk cId="1024202582" sldId="273"/>
            <ac:spMk id="14" creationId="{686285F1-208F-4201-A88B-D8FA39325F65}"/>
          </ac:spMkLst>
        </pc:spChg>
        <pc:spChg chg="mod">
          <ac:chgData name="Ben Henderson" userId="aeb732d9daffff66" providerId="LiveId" clId="{45509B77-D2AA-40C3-99CF-D22F01B6E416}" dt="2022-06-05T03:49:32.800" v="1673" actId="20577"/>
          <ac:spMkLst>
            <pc:docMk/>
            <pc:sldMk cId="1024202582" sldId="273"/>
            <ac:spMk id="131" creationId="{00000000-0000-0000-0000-000000000000}"/>
          </ac:spMkLst>
        </pc:spChg>
        <pc:spChg chg="mod">
          <ac:chgData name="Ben Henderson" userId="aeb732d9daffff66" providerId="LiveId" clId="{45509B77-D2AA-40C3-99CF-D22F01B6E416}" dt="2022-06-05T03:47:53.023" v="1570" actId="20577"/>
          <ac:spMkLst>
            <pc:docMk/>
            <pc:sldMk cId="1024202582" sldId="273"/>
            <ac:spMk id="132" creationId="{00000000-0000-0000-0000-000000000000}"/>
          </ac:spMkLst>
        </pc:spChg>
        <pc:spChg chg="mod">
          <ac:chgData name="Ben Henderson" userId="aeb732d9daffff66" providerId="LiveId" clId="{45509B77-D2AA-40C3-99CF-D22F01B6E416}" dt="2022-06-05T03:47:11.431" v="1528" actId="20577"/>
          <ac:spMkLst>
            <pc:docMk/>
            <pc:sldMk cId="1024202582" sldId="273"/>
            <ac:spMk id="133" creationId="{00000000-0000-0000-0000-000000000000}"/>
          </ac:spMkLst>
        </pc:spChg>
        <pc:picChg chg="add mod">
          <ac:chgData name="Ben Henderson" userId="aeb732d9daffff66" providerId="LiveId" clId="{45509B77-D2AA-40C3-99CF-D22F01B6E416}" dt="2022-06-05T03:57:50.007" v="1678" actId="14100"/>
          <ac:picMkLst>
            <pc:docMk/>
            <pc:sldMk cId="1024202582" sldId="273"/>
            <ac:picMk id="7170" creationId="{B765EC42-A43D-EC1C-227F-D4415710F61A}"/>
          </ac:picMkLst>
        </pc:picChg>
        <pc:picChg chg="del">
          <ac:chgData name="Ben Henderson" userId="aeb732d9daffff66" providerId="LiveId" clId="{45509B77-D2AA-40C3-99CF-D22F01B6E416}" dt="2022-06-05T03:47:45.560" v="1566" actId="478"/>
          <ac:picMkLst>
            <pc:docMk/>
            <pc:sldMk cId="1024202582" sldId="273"/>
            <ac:picMk id="7174" creationId="{73405CBD-F515-4107-945B-B9545780FD21}"/>
          </ac:picMkLst>
        </pc:picChg>
      </pc:sldChg>
      <pc:sldChg chg="addSp delSp modSp mod ord">
        <pc:chgData name="Ben Henderson" userId="aeb732d9daffff66" providerId="LiveId" clId="{45509B77-D2AA-40C3-99CF-D22F01B6E416}" dt="2022-06-05T04:06:28.552" v="1680" actId="114"/>
        <pc:sldMkLst>
          <pc:docMk/>
          <pc:sldMk cId="0" sldId="275"/>
        </pc:sldMkLst>
        <pc:spChg chg="add mod">
          <ac:chgData name="Ben Henderson" userId="aeb732d9daffff66" providerId="LiveId" clId="{45509B77-D2AA-40C3-99CF-D22F01B6E416}" dt="2022-06-04T23:18:10.995" v="809" actId="1076"/>
          <ac:spMkLst>
            <pc:docMk/>
            <pc:sldMk cId="0" sldId="275"/>
            <ac:spMk id="34" creationId="{43269931-5851-783A-4F5F-8AA39BB667A8}"/>
          </ac:spMkLst>
        </pc:spChg>
        <pc:spChg chg="add mod">
          <ac:chgData name="Ben Henderson" userId="aeb732d9daffff66" providerId="LiveId" clId="{45509B77-D2AA-40C3-99CF-D22F01B6E416}" dt="2022-06-04T23:22:02.564" v="927" actId="20577"/>
          <ac:spMkLst>
            <pc:docMk/>
            <pc:sldMk cId="0" sldId="275"/>
            <ac:spMk id="35" creationId="{D07A821B-9538-CFA3-AE37-51AD2479CC49}"/>
          </ac:spMkLst>
        </pc:spChg>
        <pc:spChg chg="mod">
          <ac:chgData name="Ben Henderson" userId="aeb732d9daffff66" providerId="LiveId" clId="{45509B77-D2AA-40C3-99CF-D22F01B6E416}" dt="2022-06-04T23:18:43.235" v="811"/>
          <ac:spMkLst>
            <pc:docMk/>
            <pc:sldMk cId="0" sldId="275"/>
            <ac:spMk id="37" creationId="{97932CFF-9C03-FF6D-18E2-BEF1475EC8D1}"/>
          </ac:spMkLst>
        </pc:spChg>
        <pc:spChg chg="mod">
          <ac:chgData name="Ben Henderson" userId="aeb732d9daffff66" providerId="LiveId" clId="{45509B77-D2AA-40C3-99CF-D22F01B6E416}" dt="2022-06-04T23:18:43.235" v="811"/>
          <ac:spMkLst>
            <pc:docMk/>
            <pc:sldMk cId="0" sldId="275"/>
            <ac:spMk id="38" creationId="{90E461B7-91B0-CE43-4306-85A9A8045AB1}"/>
          </ac:spMkLst>
        </pc:spChg>
        <pc:spChg chg="add mod">
          <ac:chgData name="Ben Henderson" userId="aeb732d9daffff66" providerId="LiveId" clId="{45509B77-D2AA-40C3-99CF-D22F01B6E416}" dt="2022-06-04T23:19:33.271" v="848" actId="20577"/>
          <ac:spMkLst>
            <pc:docMk/>
            <pc:sldMk cId="0" sldId="275"/>
            <ac:spMk id="39" creationId="{5FB74E2C-E0E5-81E0-857D-35DDF882B77F}"/>
          </ac:spMkLst>
        </pc:spChg>
        <pc:spChg chg="add mod">
          <ac:chgData name="Ben Henderson" userId="aeb732d9daffff66" providerId="LiveId" clId="{45509B77-D2AA-40C3-99CF-D22F01B6E416}" dt="2022-06-04T23:30:36.430" v="1059" actId="20577"/>
          <ac:spMkLst>
            <pc:docMk/>
            <pc:sldMk cId="0" sldId="275"/>
            <ac:spMk id="41" creationId="{7F966D89-67A2-E3D2-021E-DBCFFB4AF1ED}"/>
          </ac:spMkLst>
        </pc:spChg>
        <pc:spChg chg="add mod">
          <ac:chgData name="Ben Henderson" userId="aeb732d9daffff66" providerId="LiveId" clId="{45509B77-D2AA-40C3-99CF-D22F01B6E416}" dt="2022-06-05T04:06:28.552" v="1680" actId="114"/>
          <ac:spMkLst>
            <pc:docMk/>
            <pc:sldMk cId="0" sldId="275"/>
            <ac:spMk id="42" creationId="{2FB0A747-FCF4-A05C-D6D7-FE8B3FE39041}"/>
          </ac:spMkLst>
        </pc:spChg>
        <pc:spChg chg="mod">
          <ac:chgData name="Ben Henderson" userId="aeb732d9daffff66" providerId="LiveId" clId="{45509B77-D2AA-40C3-99CF-D22F01B6E416}" dt="2022-06-04T23:31:48.788" v="1104"/>
          <ac:spMkLst>
            <pc:docMk/>
            <pc:sldMk cId="0" sldId="275"/>
            <ac:spMk id="44" creationId="{6CCE077A-2B64-CE4C-0DCD-3C2D2E638FFF}"/>
          </ac:spMkLst>
        </pc:spChg>
        <pc:spChg chg="mod">
          <ac:chgData name="Ben Henderson" userId="aeb732d9daffff66" providerId="LiveId" clId="{45509B77-D2AA-40C3-99CF-D22F01B6E416}" dt="2022-06-04T23:31:48.788" v="1104"/>
          <ac:spMkLst>
            <pc:docMk/>
            <pc:sldMk cId="0" sldId="275"/>
            <ac:spMk id="45" creationId="{BC922DCB-CAD2-CAB1-4BFA-C300347019EB}"/>
          </ac:spMkLst>
        </pc:spChg>
        <pc:spChg chg="add mod">
          <ac:chgData name="Ben Henderson" userId="aeb732d9daffff66" providerId="LiveId" clId="{45509B77-D2AA-40C3-99CF-D22F01B6E416}" dt="2022-06-04T23:32:54.725" v="1178" actId="20577"/>
          <ac:spMkLst>
            <pc:docMk/>
            <pc:sldMk cId="0" sldId="275"/>
            <ac:spMk id="46" creationId="{AD088893-C55C-F8EE-07D6-CE786B536E08}"/>
          </ac:spMkLst>
        </pc:spChg>
        <pc:spChg chg="mod">
          <ac:chgData name="Ben Henderson" userId="aeb732d9daffff66" providerId="LiveId" clId="{45509B77-D2AA-40C3-99CF-D22F01B6E416}" dt="2022-06-04T23:02:33.864" v="491" actId="20577"/>
          <ac:spMkLst>
            <pc:docMk/>
            <pc:sldMk cId="0" sldId="275"/>
            <ac:spMk id="402" creationId="{00000000-0000-0000-0000-000000000000}"/>
          </ac:spMkLst>
        </pc:spChg>
        <pc:spChg chg="mod">
          <ac:chgData name="Ben Henderson" userId="aeb732d9daffff66" providerId="LiveId" clId="{45509B77-D2AA-40C3-99CF-D22F01B6E416}" dt="2022-06-04T23:06:33.369" v="749" actId="1076"/>
          <ac:spMkLst>
            <pc:docMk/>
            <pc:sldMk cId="0" sldId="275"/>
            <ac:spMk id="403" creationId="{00000000-0000-0000-0000-000000000000}"/>
          </ac:spMkLst>
        </pc:spChg>
        <pc:spChg chg="mod">
          <ac:chgData name="Ben Henderson" userId="aeb732d9daffff66" providerId="LiveId" clId="{45509B77-D2AA-40C3-99CF-D22F01B6E416}" dt="2022-06-04T23:01:11.314" v="459" actId="20577"/>
          <ac:spMkLst>
            <pc:docMk/>
            <pc:sldMk cId="0" sldId="275"/>
            <ac:spMk id="419" creationId="{00000000-0000-0000-0000-000000000000}"/>
          </ac:spMkLst>
        </pc:spChg>
        <pc:grpChg chg="add mod ord">
          <ac:chgData name="Ben Henderson" userId="aeb732d9daffff66" providerId="LiveId" clId="{45509B77-D2AA-40C3-99CF-D22F01B6E416}" dt="2022-06-04T23:18:57.069" v="814" actId="167"/>
          <ac:grpSpMkLst>
            <pc:docMk/>
            <pc:sldMk cId="0" sldId="275"/>
            <ac:grpSpMk id="36" creationId="{E1366549-E0D2-08F6-353A-40DE74AE1A89}"/>
          </ac:grpSpMkLst>
        </pc:grpChg>
        <pc:grpChg chg="add mod">
          <ac:chgData name="Ben Henderson" userId="aeb732d9daffff66" providerId="LiveId" clId="{45509B77-D2AA-40C3-99CF-D22F01B6E416}" dt="2022-06-04T23:32:24.244" v="1107" actId="1076"/>
          <ac:grpSpMkLst>
            <pc:docMk/>
            <pc:sldMk cId="0" sldId="275"/>
            <ac:grpSpMk id="43" creationId="{27E020BD-0F43-BE15-F622-F9C263FEAE3C}"/>
          </ac:grpSpMkLst>
        </pc:grpChg>
        <pc:grpChg chg="mod">
          <ac:chgData name="Ben Henderson" userId="aeb732d9daffff66" providerId="LiveId" clId="{45509B77-D2AA-40C3-99CF-D22F01B6E416}" dt="2022-06-04T23:02:29.837" v="490" actId="1076"/>
          <ac:grpSpMkLst>
            <pc:docMk/>
            <pc:sldMk cId="0" sldId="275"/>
            <ac:grpSpMk id="401" creationId="{00000000-0000-0000-0000-000000000000}"/>
          </ac:grpSpMkLst>
        </pc:grpChg>
        <pc:grpChg chg="del">
          <ac:chgData name="Ben Henderson" userId="aeb732d9daffff66" providerId="LiveId" clId="{45509B77-D2AA-40C3-99CF-D22F01B6E416}" dt="2022-06-04T23:06:26.407" v="748" actId="478"/>
          <ac:grpSpMkLst>
            <pc:docMk/>
            <pc:sldMk cId="0" sldId="275"/>
            <ac:grpSpMk id="404" creationId="{00000000-0000-0000-0000-000000000000}"/>
          </ac:grpSpMkLst>
        </pc:grpChg>
        <pc:grpChg chg="del">
          <ac:chgData name="Ben Henderson" userId="aeb732d9daffff66" providerId="LiveId" clId="{45509B77-D2AA-40C3-99CF-D22F01B6E416}" dt="2022-06-04T23:06:26.407" v="748" actId="478"/>
          <ac:grpSpMkLst>
            <pc:docMk/>
            <pc:sldMk cId="0" sldId="275"/>
            <ac:grpSpMk id="407" creationId="{00000000-0000-0000-0000-000000000000}"/>
          </ac:grpSpMkLst>
        </pc:grpChg>
        <pc:grpChg chg="del">
          <ac:chgData name="Ben Henderson" userId="aeb732d9daffff66" providerId="LiveId" clId="{45509B77-D2AA-40C3-99CF-D22F01B6E416}" dt="2022-06-04T23:06:26.407" v="748" actId="478"/>
          <ac:grpSpMkLst>
            <pc:docMk/>
            <pc:sldMk cId="0" sldId="275"/>
            <ac:grpSpMk id="410" creationId="{00000000-0000-0000-0000-000000000000}"/>
          </ac:grpSpMkLst>
        </pc:grpChg>
        <pc:grpChg chg="mod">
          <ac:chgData name="Ben Henderson" userId="aeb732d9daffff66" providerId="LiveId" clId="{45509B77-D2AA-40C3-99CF-D22F01B6E416}" dt="2022-06-04T23:06:20.911" v="747" actId="1036"/>
          <ac:grpSpMkLst>
            <pc:docMk/>
            <pc:sldMk cId="0" sldId="275"/>
            <ac:grpSpMk id="421" creationId="{00000000-0000-0000-0000-000000000000}"/>
          </ac:grpSpMkLst>
        </pc:grpChg>
        <pc:grpChg chg="mod">
          <ac:chgData name="Ben Henderson" userId="aeb732d9daffff66" providerId="LiveId" clId="{45509B77-D2AA-40C3-99CF-D22F01B6E416}" dt="2022-06-04T23:18:05.207" v="808" actId="1076"/>
          <ac:grpSpMkLst>
            <pc:docMk/>
            <pc:sldMk cId="0" sldId="275"/>
            <ac:grpSpMk id="424" creationId="{00000000-0000-0000-0000-000000000000}"/>
          </ac:grpSpMkLst>
        </pc:grpChg>
        <pc:grpChg chg="mod ord">
          <ac:chgData name="Ben Henderson" userId="aeb732d9daffff66" providerId="LiveId" clId="{45509B77-D2AA-40C3-99CF-D22F01B6E416}" dt="2022-06-04T23:20:18.493" v="905" actId="1076"/>
          <ac:grpSpMkLst>
            <pc:docMk/>
            <pc:sldMk cId="0" sldId="275"/>
            <ac:grpSpMk id="427" creationId="{00000000-0000-0000-0000-000000000000}"/>
          </ac:grpSpMkLst>
        </pc:grpChg>
        <pc:grpChg chg="mod">
          <ac:chgData name="Ben Henderson" userId="aeb732d9daffff66" providerId="LiveId" clId="{45509B77-D2AA-40C3-99CF-D22F01B6E416}" dt="2022-06-04T23:26:55.823" v="930" actId="688"/>
          <ac:grpSpMkLst>
            <pc:docMk/>
            <pc:sldMk cId="0" sldId="275"/>
            <ac:grpSpMk id="430" creationId="{00000000-0000-0000-0000-000000000000}"/>
          </ac:grpSpMkLst>
        </pc:grpChg>
        <pc:grpChg chg="mod ord">
          <ac:chgData name="Ben Henderson" userId="aeb732d9daffff66" providerId="LiveId" clId="{45509B77-D2AA-40C3-99CF-D22F01B6E416}" dt="2022-06-04T23:31:06.133" v="1063" actId="167"/>
          <ac:grpSpMkLst>
            <pc:docMk/>
            <pc:sldMk cId="0" sldId="275"/>
            <ac:grpSpMk id="433" creationId="{00000000-0000-0000-0000-000000000000}"/>
          </ac:grpSpMkLst>
        </pc:grpChg>
      </pc:sldChg>
      <pc:sldChg chg="addSp delSp modSp add mod ord">
        <pc:chgData name="Ben Henderson" userId="aeb732d9daffff66" providerId="LiveId" clId="{45509B77-D2AA-40C3-99CF-D22F01B6E416}" dt="2022-06-05T01:12:41.339" v="1445" actId="313"/>
        <pc:sldMkLst>
          <pc:docMk/>
          <pc:sldMk cId="3204446241" sldId="276"/>
        </pc:sldMkLst>
        <pc:spChg chg="mod">
          <ac:chgData name="Ben Henderson" userId="aeb732d9daffff66" providerId="LiveId" clId="{45509B77-D2AA-40C3-99CF-D22F01B6E416}" dt="2022-06-05T01:10:40.507" v="1423" actId="20577"/>
          <ac:spMkLst>
            <pc:docMk/>
            <pc:sldMk cId="3204446241" sldId="276"/>
            <ac:spMk id="7" creationId="{00000000-0000-0000-0000-000000000000}"/>
          </ac:spMkLst>
        </pc:spChg>
        <pc:spChg chg="add del mod">
          <ac:chgData name="Ben Henderson" userId="aeb732d9daffff66" providerId="LiveId" clId="{45509B77-D2AA-40C3-99CF-D22F01B6E416}" dt="2022-06-05T01:12:01.598" v="1430"/>
          <ac:spMkLst>
            <pc:docMk/>
            <pc:sldMk cId="3204446241" sldId="276"/>
            <ac:spMk id="10" creationId="{4891CE08-2E00-A32E-F678-0738507D13FC}"/>
          </ac:spMkLst>
        </pc:spChg>
        <pc:spChg chg="add del mod">
          <ac:chgData name="Ben Henderson" userId="aeb732d9daffff66" providerId="LiveId" clId="{45509B77-D2AA-40C3-99CF-D22F01B6E416}" dt="2022-06-05T01:12:00.356" v="1428"/>
          <ac:spMkLst>
            <pc:docMk/>
            <pc:sldMk cId="3204446241" sldId="276"/>
            <ac:spMk id="11" creationId="{17000D08-2153-9AEF-3021-A6F631756EC4}"/>
          </ac:spMkLst>
        </pc:spChg>
        <pc:spChg chg="add mod">
          <ac:chgData name="Ben Henderson" userId="aeb732d9daffff66" providerId="LiveId" clId="{45509B77-D2AA-40C3-99CF-D22F01B6E416}" dt="2022-06-05T01:12:41.339" v="1445" actId="313"/>
          <ac:spMkLst>
            <pc:docMk/>
            <pc:sldMk cId="3204446241" sldId="276"/>
            <ac:spMk id="13" creationId="{F2B4CA11-550D-3C10-BC44-B33B237B386B}"/>
          </ac:spMkLst>
        </pc:spChg>
        <pc:picChg chg="add mod">
          <ac:chgData name="Ben Henderson" userId="aeb732d9daffff66" providerId="LiveId" clId="{45509B77-D2AA-40C3-99CF-D22F01B6E416}" dt="2022-06-05T01:10:35.619" v="1411" actId="1037"/>
          <ac:picMkLst>
            <pc:docMk/>
            <pc:sldMk cId="3204446241" sldId="276"/>
            <ac:picMk id="4098" creationId="{95A5518C-94F3-B34F-7762-E6FCBB2F90D8}"/>
          </ac:picMkLst>
        </pc:picChg>
        <pc:picChg chg="del">
          <ac:chgData name="Ben Henderson" userId="aeb732d9daffff66" providerId="LiveId" clId="{45509B77-D2AA-40C3-99CF-D22F01B6E416}" dt="2022-06-05T01:10:30.532" v="1364" actId="478"/>
          <ac:picMkLst>
            <pc:docMk/>
            <pc:sldMk cId="3204446241" sldId="276"/>
            <ac:picMk id="8196" creationId="{B52A3397-8884-4F78-88DE-C6E0B45E0E49}"/>
          </ac:picMkLst>
        </pc:picChg>
      </pc:sldChg>
      <pc:sldChg chg="new del">
        <pc:chgData name="Ben Henderson" userId="aeb732d9daffff66" providerId="LiveId" clId="{45509B77-D2AA-40C3-99CF-D22F01B6E416}" dt="2022-06-05T03:57:56.018" v="1679" actId="47"/>
        <pc:sldMkLst>
          <pc:docMk/>
          <pc:sldMk cId="1982627170" sldId="277"/>
        </pc:sldMkLst>
      </pc:sldChg>
      <pc:sldChg chg="addSp delSp modSp add mod ord">
        <pc:chgData name="Ben Henderson" userId="aeb732d9daffff66" providerId="LiveId" clId="{45509B77-D2AA-40C3-99CF-D22F01B6E416}" dt="2022-06-05T03:09:59.724" v="1471" actId="14100"/>
        <pc:sldMkLst>
          <pc:docMk/>
          <pc:sldMk cId="179763141" sldId="278"/>
        </pc:sldMkLst>
        <pc:spChg chg="mod">
          <ac:chgData name="Ben Henderson" userId="aeb732d9daffff66" providerId="LiveId" clId="{45509B77-D2AA-40C3-99CF-D22F01B6E416}" dt="2022-06-05T03:08:55.651" v="1466" actId="20577"/>
          <ac:spMkLst>
            <pc:docMk/>
            <pc:sldMk cId="179763141" sldId="278"/>
            <ac:spMk id="132" creationId="{00000000-0000-0000-0000-000000000000}"/>
          </ac:spMkLst>
        </pc:spChg>
        <pc:picChg chg="del">
          <ac:chgData name="Ben Henderson" userId="aeb732d9daffff66" providerId="LiveId" clId="{45509B77-D2AA-40C3-99CF-D22F01B6E416}" dt="2022-06-05T03:08:57.420" v="1467" actId="478"/>
          <ac:picMkLst>
            <pc:docMk/>
            <pc:sldMk cId="179763141" sldId="278"/>
            <ac:picMk id="2050" creationId="{1781669A-1FAB-A5B1-65E3-86F0367546CF}"/>
          </ac:picMkLst>
        </pc:picChg>
        <pc:picChg chg="add mod">
          <ac:chgData name="Ben Henderson" userId="aeb732d9daffff66" providerId="LiveId" clId="{45509B77-D2AA-40C3-99CF-D22F01B6E416}" dt="2022-06-05T03:09:59.724" v="1471" actId="14100"/>
          <ac:picMkLst>
            <pc:docMk/>
            <pc:sldMk cId="179763141" sldId="278"/>
            <ac:picMk id="5122" creationId="{EDD9A0CD-1410-6C64-5827-63AE360E4F87}"/>
          </ac:picMkLst>
        </pc:picChg>
      </pc:sldChg>
      <pc:sldChg chg="addSp delSp modSp add mod ord">
        <pc:chgData name="Ben Henderson" userId="aeb732d9daffff66" providerId="LiveId" clId="{45509B77-D2AA-40C3-99CF-D22F01B6E416}" dt="2022-06-05T03:46:30.637" v="1497" actId="1035"/>
        <pc:sldMkLst>
          <pc:docMk/>
          <pc:sldMk cId="2197034247" sldId="279"/>
        </pc:sldMkLst>
        <pc:spChg chg="mod">
          <ac:chgData name="Ben Henderson" userId="aeb732d9daffff66" providerId="LiveId" clId="{45509B77-D2AA-40C3-99CF-D22F01B6E416}" dt="2022-06-05T03:45:07.572" v="1492" actId="20577"/>
          <ac:spMkLst>
            <pc:docMk/>
            <pc:sldMk cId="2197034247" sldId="279"/>
            <ac:spMk id="111" creationId="{00000000-0000-0000-0000-000000000000}"/>
          </ac:spMkLst>
        </pc:spChg>
        <pc:picChg chg="del">
          <ac:chgData name="Ben Henderson" userId="aeb732d9daffff66" providerId="LiveId" clId="{45509B77-D2AA-40C3-99CF-D22F01B6E416}" dt="2022-06-05T03:45:17.374" v="1493" actId="478"/>
          <ac:picMkLst>
            <pc:docMk/>
            <pc:sldMk cId="2197034247" sldId="279"/>
            <ac:picMk id="1026" creationId="{65967E74-F994-D705-C09C-C6BAB415137E}"/>
          </ac:picMkLst>
        </pc:picChg>
        <pc:picChg chg="add mod">
          <ac:chgData name="Ben Henderson" userId="aeb732d9daffff66" providerId="LiveId" clId="{45509B77-D2AA-40C3-99CF-D22F01B6E416}" dt="2022-06-05T03:46:30.637" v="1497" actId="1035"/>
          <ac:picMkLst>
            <pc:docMk/>
            <pc:sldMk cId="2197034247" sldId="279"/>
            <ac:picMk id="6146" creationId="{35BDA150-5B69-B14A-3D7F-1C6949D40798}"/>
          </ac:picMkLst>
        </pc:picChg>
      </pc:sldChg>
      <pc:sldMasterChg chg="delSldLayout">
        <pc:chgData name="Ben Henderson" userId="aeb732d9daffff66" providerId="LiveId" clId="{45509B77-D2AA-40C3-99CF-D22F01B6E416}" dt="2022-06-05T03:57:56.018" v="1679" actId="47"/>
        <pc:sldMasterMkLst>
          <pc:docMk/>
          <pc:sldMasterMk cId="88922734" sldId="2147483660"/>
        </pc:sldMasterMkLst>
        <pc:sldLayoutChg chg="del">
          <pc:chgData name="Ben Henderson" userId="aeb732d9daffff66" providerId="LiveId" clId="{45509B77-D2AA-40C3-99CF-D22F01B6E416}" dt="2022-06-05T03:57:56.018" v="1679" actId="47"/>
          <pc:sldLayoutMkLst>
            <pc:docMk/>
            <pc:sldMasterMk cId="88922734" sldId="2147483660"/>
            <pc:sldLayoutMk cId="811670753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E0F7-CE8E-4DB2-BF0C-83E74AAE247E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3" y="1143000"/>
            <a:ext cx="6835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CD792-025B-4577-9FFB-BF190F65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26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68300" y="685800"/>
            <a:ext cx="759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68300" y="685800"/>
            <a:ext cx="759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68300" y="685800"/>
            <a:ext cx="759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68300" y="685800"/>
            <a:ext cx="759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68300" y="685800"/>
            <a:ext cx="759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68300" y="685800"/>
            <a:ext cx="759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03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68300" y="685800"/>
            <a:ext cx="759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79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68300" y="685800"/>
            <a:ext cx="759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18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306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7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720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97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52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6019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869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56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507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26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227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16138" b="16138"/>
          <a:stretch/>
        </p:blipFill>
        <p:spPr>
          <a:xfrm>
            <a:off x="0" y="0"/>
            <a:ext cx="18288000" cy="8255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2166425" y="1964075"/>
            <a:ext cx="13988925" cy="3618154"/>
            <a:chOff x="-865781" y="0"/>
            <a:chExt cx="18651900" cy="5773343"/>
          </a:xfrm>
        </p:grpSpPr>
        <p:sp>
          <p:nvSpPr>
            <p:cNvPr id="86" name="Google Shape;86;p1"/>
            <p:cNvSpPr/>
            <p:nvPr/>
          </p:nvSpPr>
          <p:spPr>
            <a:xfrm>
              <a:off x="6969516" y="5550901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-865781" y="1281288"/>
              <a:ext cx="18651900" cy="19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26" b="1">
                  <a:solidFill>
                    <a:srgbClr val="F8CF2C"/>
                  </a:solidFill>
                  <a:latin typeface="Oswald"/>
                  <a:ea typeface="Oswald"/>
                  <a:cs typeface="Oswald"/>
                  <a:sym typeface="Oswald"/>
                </a:rPr>
                <a:t>FAITHFUL THEN, FAITHFUL NOW</a:t>
              </a: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2247186" y="3842349"/>
              <a:ext cx="124260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90" b="1">
                  <a:solidFill>
                    <a:srgbClr val="FFFEE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God’s Work throughout Church History</a:t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969516" y="0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 rot="-5400000">
            <a:off x="-365414" y="3653617"/>
            <a:ext cx="4337627" cy="950941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8637017" y="825817"/>
            <a:ext cx="6850998" cy="3370709"/>
            <a:chOff x="0" y="0"/>
            <a:chExt cx="9134664" cy="4494278"/>
          </a:xfrm>
        </p:grpSpPr>
        <p:sp>
          <p:nvSpPr>
            <p:cNvPr id="109" name="Google Shape;109;p3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7988" y="3804858"/>
              <a:ext cx="9035135" cy="689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6856" y="734788"/>
              <a:ext cx="9127808" cy="115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5137" kern="0" dirty="0">
                  <a:solidFill>
                    <a:srgbClr val="F8CF2C"/>
                  </a:solidFill>
                  <a:latin typeface="Oswald"/>
                  <a:cs typeface="Arial"/>
                  <a:sym typeface="Oswald"/>
                </a:rPr>
                <a:t>The Pilgrims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28939" y="1954153"/>
              <a:ext cx="9093013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998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95;p2">
            <a:extLst>
              <a:ext uri="{FF2B5EF4-FFF2-40B4-BE49-F238E27FC236}">
                <a16:creationId xmlns:a16="http://schemas.microsoft.com/office/drawing/2014/main" id="{DAA2A243-34F3-40C2-B60A-40C15140B112}"/>
              </a:ext>
            </a:extLst>
          </p:cNvPr>
          <p:cNvSpPr txBox="1"/>
          <p:nvPr/>
        </p:nvSpPr>
        <p:spPr>
          <a:xfrm>
            <a:off x="9144000" y="7687397"/>
            <a:ext cx="69375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4" dirty="0">
                <a:solidFill>
                  <a:srgbClr val="FFFEE6"/>
                </a:solidFill>
                <a:latin typeface="Montserrat"/>
                <a:ea typeface="Montserrat"/>
                <a:cs typeface="Montserrat"/>
                <a:sym typeface="Montserrat"/>
              </a:rPr>
              <a:t>Faithful Then, Faithful Now</a:t>
            </a:r>
            <a:endParaRPr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5BDA150-5B69-B14A-3D7F-1C6949D4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36" y="2451100"/>
            <a:ext cx="8274464" cy="539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3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6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 rot="-5400000">
            <a:off x="15069494" y="3790841"/>
            <a:ext cx="4337627" cy="811130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9" name="Google Shape;129;p5"/>
          <p:cNvGrpSpPr/>
          <p:nvPr/>
        </p:nvGrpSpPr>
        <p:grpSpPr>
          <a:xfrm>
            <a:off x="2629217" y="825817"/>
            <a:ext cx="6850998" cy="6056469"/>
            <a:chOff x="0" y="0"/>
            <a:chExt cx="9134664" cy="8075293"/>
          </a:xfrm>
        </p:grpSpPr>
        <p:sp>
          <p:nvSpPr>
            <p:cNvPr id="130" name="Google Shape;130;p5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57879" y="2559936"/>
              <a:ext cx="9035135" cy="5515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i="1" kern="0" dirty="0">
                  <a:solidFill>
                    <a:srgbClr val="000000"/>
                  </a:solidFill>
                  <a:latin typeface="Montserrat Light" panose="00000400000000000000" pitchFamily="2" charset="0"/>
                  <a:cs typeface="Arial"/>
                  <a:sym typeface="Arial"/>
                </a:rPr>
                <a:t>Mortification of Sin</a:t>
              </a:r>
              <a:r>
                <a:rPr lang="en-US" sz="2400" kern="0" dirty="0">
                  <a:solidFill>
                    <a:srgbClr val="000000"/>
                  </a:solidFill>
                  <a:latin typeface="Montserrat Light" panose="00000400000000000000" pitchFamily="2" charset="0"/>
                  <a:cs typeface="Arial"/>
                  <a:sym typeface="Arial"/>
                </a:rPr>
                <a:t> by John Owen</a:t>
              </a:r>
              <a:endParaRPr lang="en-US" sz="2400" i="1" kern="0" dirty="0">
                <a:solidFill>
                  <a:srgbClr val="000000"/>
                </a:solidFill>
                <a:latin typeface="Montserrat Light" panose="00000400000000000000" pitchFamily="2" charset="0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i="1" kern="0" dirty="0">
                  <a:solidFill>
                    <a:srgbClr val="000000"/>
                  </a:solidFill>
                  <a:latin typeface="Montserrat Light" panose="00000400000000000000" pitchFamily="2" charset="0"/>
                  <a:cs typeface="Arial"/>
                  <a:sym typeface="Arial"/>
                </a:rPr>
                <a:t>Pilgrim’s Progress</a:t>
              </a:r>
              <a:r>
                <a:rPr lang="en-US" sz="2400" kern="0" dirty="0">
                  <a:solidFill>
                    <a:srgbClr val="000000"/>
                  </a:solidFill>
                  <a:latin typeface="Montserrat Light" panose="00000400000000000000" pitchFamily="2" charset="0"/>
                  <a:cs typeface="Arial"/>
                  <a:sym typeface="Arial"/>
                </a:rPr>
                <a:t> by John Bunyan</a:t>
              </a:r>
              <a:endParaRPr lang="en-US" sz="2400" i="1" kern="0" dirty="0">
                <a:solidFill>
                  <a:srgbClr val="000000"/>
                </a:solidFill>
                <a:latin typeface="Montserrat Light" panose="00000400000000000000" pitchFamily="2" charset="0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i="1" kern="0" dirty="0">
                  <a:solidFill>
                    <a:srgbClr val="000000"/>
                  </a:solidFill>
                  <a:latin typeface="Montserrat Light" panose="00000400000000000000" pitchFamily="2" charset="0"/>
                  <a:cs typeface="Arial"/>
                  <a:sym typeface="Arial"/>
                </a:rPr>
                <a:t>Valley of Vision</a:t>
              </a:r>
              <a:r>
                <a:rPr lang="en-US" sz="2400" kern="0" dirty="0">
                  <a:solidFill>
                    <a:srgbClr val="000000"/>
                  </a:solidFill>
                  <a:latin typeface="Montserrat Light" panose="00000400000000000000" pitchFamily="2" charset="0"/>
                  <a:cs typeface="Arial"/>
                  <a:sym typeface="Arial"/>
                </a:rPr>
                <a:t> Collection of Puritan Prayers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2400" i="1" kern="0" dirty="0">
                <a:solidFill>
                  <a:srgbClr val="000000"/>
                </a:solidFill>
                <a:latin typeface="Montserrat Light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6856" y="734788"/>
              <a:ext cx="9127808" cy="115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137" b="0" i="0" u="none" strike="noStrike" kern="0" cap="none" spc="0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Suggested Puritan </a:t>
              </a:r>
              <a:r>
                <a:rPr lang="en-US" sz="5137" kern="0" dirty="0">
                  <a:solidFill>
                    <a:srgbClr val="252827"/>
                  </a:solidFill>
                  <a:latin typeface="Oswald"/>
                  <a:ea typeface="Oswald"/>
                  <a:cs typeface="Oswald"/>
                  <a:sym typeface="Oswald"/>
                </a:rPr>
                <a:t>Titles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0" y="1937792"/>
              <a:ext cx="9093013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998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95;p2">
            <a:extLst>
              <a:ext uri="{FF2B5EF4-FFF2-40B4-BE49-F238E27FC236}">
                <a16:creationId xmlns:a16="http://schemas.microsoft.com/office/drawing/2014/main" id="{BE0ED5EF-DC95-4BE1-AE4B-5264999EAA5E}"/>
              </a:ext>
            </a:extLst>
          </p:cNvPr>
          <p:cNvSpPr txBox="1"/>
          <p:nvPr/>
        </p:nvSpPr>
        <p:spPr>
          <a:xfrm>
            <a:off x="9144000" y="7687397"/>
            <a:ext cx="6937500" cy="27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Faithful Then, Faithful Now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765EC42-A43D-EC1C-227F-D4415710F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1" y="19626"/>
            <a:ext cx="4945542" cy="75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0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16138" b="16138"/>
          <a:stretch/>
        </p:blipFill>
        <p:spPr>
          <a:xfrm>
            <a:off x="0" y="0"/>
            <a:ext cx="18288000" cy="8255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2166425" y="1964075"/>
            <a:ext cx="13988925" cy="3618154"/>
            <a:chOff x="-865781" y="0"/>
            <a:chExt cx="18651900" cy="5773343"/>
          </a:xfrm>
        </p:grpSpPr>
        <p:sp>
          <p:nvSpPr>
            <p:cNvPr id="86" name="Google Shape;86;p1"/>
            <p:cNvSpPr/>
            <p:nvPr/>
          </p:nvSpPr>
          <p:spPr>
            <a:xfrm>
              <a:off x="6969516" y="5550901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-865781" y="1281288"/>
              <a:ext cx="18651900" cy="19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26" b="1" i="0" u="none" strike="noStrike" kern="1200" cap="none" spc="0" normalizeH="0" baseline="0" noProof="0">
                  <a:ln>
                    <a:noFill/>
                  </a:ln>
                  <a:solidFill>
                    <a:srgbClr val="F8CF2C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FAITHFUL THEN, FAITHFUL NOW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2247186" y="3842349"/>
              <a:ext cx="124260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99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90" b="1" i="0" u="none" strike="noStrike" kern="1200" cap="none" spc="0" normalizeH="0" baseline="0" noProof="0">
                  <a:ln>
                    <a:noFill/>
                  </a:ln>
                  <a:solidFill>
                    <a:srgbClr val="FFFEE6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God’s Work throughout Church History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969516" y="0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76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t="16138" b="16138"/>
          <a:stretch/>
        </p:blipFill>
        <p:spPr>
          <a:xfrm>
            <a:off x="0" y="0"/>
            <a:ext cx="18288000" cy="82550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9144000" y="7687397"/>
            <a:ext cx="69375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4" dirty="0">
                <a:solidFill>
                  <a:srgbClr val="FFFEE6"/>
                </a:solidFill>
                <a:latin typeface="Montserrat"/>
                <a:ea typeface="Montserrat"/>
                <a:cs typeface="Montserrat"/>
                <a:sym typeface="Montserrat"/>
              </a:rPr>
              <a:t>Faithful Then, Faithful Now</a:t>
            </a:r>
            <a:endParaRPr dirty="0"/>
          </a:p>
        </p:txBody>
      </p:sp>
      <p:grpSp>
        <p:nvGrpSpPr>
          <p:cNvPr id="96" name="Google Shape;96;p2"/>
          <p:cNvGrpSpPr/>
          <p:nvPr/>
        </p:nvGrpSpPr>
        <p:grpSpPr>
          <a:xfrm>
            <a:off x="1690642" y="377251"/>
            <a:ext cx="14777507" cy="4805101"/>
            <a:chOff x="-44167" y="47625"/>
            <a:chExt cx="9178831" cy="6406803"/>
          </a:xfrm>
        </p:grpSpPr>
        <p:sp>
          <p:nvSpPr>
            <p:cNvPr id="97" name="Google Shape;97;p2"/>
            <p:cNvSpPr txBox="1"/>
            <p:nvPr/>
          </p:nvSpPr>
          <p:spPr>
            <a:xfrm>
              <a:off x="6856" y="2892426"/>
              <a:ext cx="9035134" cy="3562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b="0" i="0" u="none" strike="noStrike" cap="none" dirty="0">
                <a:solidFill>
                  <a:srgbClr val="FFFEE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marR="0" lvl="0" indent="0" algn="ctr" rtl="0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FFFEE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God is always in control of world events and works all things together for good for those who are called according to his purpose.</a:t>
              </a:r>
              <a:endParaRPr lang="en-US" sz="2400" b="0" i="0" u="none" strike="noStrike" cap="none" dirty="0">
                <a:solidFill>
                  <a:srgbClr val="FFFEE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marR="0" lvl="0" indent="0" algn="l" rtl="0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dirty="0">
                <a:solidFill>
                  <a:srgbClr val="FFFEE6"/>
                </a:solidFill>
                <a:latin typeface="Montserrat Light"/>
                <a:sym typeface="Montserrat Light"/>
              </a:endParaRPr>
            </a:p>
            <a:p>
              <a:pPr marL="0" marR="0" lvl="0" indent="0" algn="l" rtl="0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6856" y="47625"/>
              <a:ext cx="9127808" cy="1154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17" b="0" i="0" u="none" strike="noStrike" cap="none" dirty="0">
                  <a:solidFill>
                    <a:srgbClr val="F8CF2C"/>
                  </a:solidFill>
                  <a:latin typeface="Oswald"/>
                  <a:ea typeface="Oswald"/>
                  <a:cs typeface="Oswald"/>
                  <a:sym typeface="Oswald"/>
                </a:rPr>
                <a:t>Post-Reformation Fallout</a:t>
              </a:r>
              <a:endParaRPr dirty="0"/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0" y="1299372"/>
              <a:ext cx="9093014" cy="948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9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53" b="0" i="0" u="none" strike="noStrike" cap="none" dirty="0">
                  <a:solidFill>
                    <a:srgbClr val="FFFEE6"/>
                  </a:solidFill>
                  <a:latin typeface="Oswald"/>
                  <a:ea typeface="Oswald"/>
                  <a:cs typeface="Oswald"/>
                  <a:sym typeface="Oswald"/>
                </a:rPr>
                <a:t>Who's in charge now?</a:t>
              </a: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44167" y="3003080"/>
              <a:ext cx="2936240" cy="107915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E5A5920-900D-039C-3CA8-70644E18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46753"/>
            <a:ext cx="9471992" cy="369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6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/>
        </p:nvSpPr>
        <p:spPr>
          <a:xfrm>
            <a:off x="1604852" y="-259980"/>
            <a:ext cx="6055995" cy="9038114"/>
          </a:xfrm>
          <a:prstGeom prst="rect">
            <a:avLst/>
          </a:prstGeom>
          <a:solidFill>
            <a:srgbClr val="2528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6" name="Google Shape;186;p9"/>
          <p:cNvGrpSpPr/>
          <p:nvPr/>
        </p:nvGrpSpPr>
        <p:grpSpPr>
          <a:xfrm>
            <a:off x="2629217" y="825818"/>
            <a:ext cx="4495890" cy="2321990"/>
            <a:chOff x="0" y="0"/>
            <a:chExt cx="5994519" cy="3095987"/>
          </a:xfrm>
        </p:grpSpPr>
        <p:sp>
          <p:nvSpPr>
            <p:cNvPr id="187" name="Google Shape;187;p9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 txBox="1"/>
            <p:nvPr/>
          </p:nvSpPr>
          <p:spPr>
            <a:xfrm>
              <a:off x="6856" y="632835"/>
              <a:ext cx="5987663" cy="2318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137" b="0" i="0" u="none" strike="noStrike" kern="0" cap="none" spc="0" normalizeH="0" baseline="0" noProof="0" dirty="0">
                  <a:ln>
                    <a:noFill/>
                  </a:ln>
                  <a:solidFill>
                    <a:srgbClr val="FFFEE6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The Five </a:t>
              </a:r>
              <a:r>
                <a:rPr kumimoji="0" lang="en-US" sz="513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EE6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Solas</a:t>
              </a:r>
              <a:r>
                <a:rPr kumimoji="0" lang="en-US" sz="5137" b="0" i="0" u="none" strike="noStrike" kern="0" cap="none" spc="0" normalizeH="0" baseline="0" noProof="0" dirty="0">
                  <a:ln>
                    <a:noFill/>
                  </a:ln>
                  <a:solidFill>
                    <a:srgbClr val="FFFEE6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 of the Reformation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"/>
            <p:cNvSpPr txBox="1"/>
            <p:nvPr/>
          </p:nvSpPr>
          <p:spPr>
            <a:xfrm>
              <a:off x="0" y="2751278"/>
              <a:ext cx="5932476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998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9"/>
          <p:cNvSpPr/>
          <p:nvPr/>
        </p:nvSpPr>
        <p:spPr>
          <a:xfrm>
            <a:off x="8719848" y="565863"/>
            <a:ext cx="947478" cy="853571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2" name="Google Shape;192;p9"/>
          <p:cNvGrpSpPr/>
          <p:nvPr/>
        </p:nvGrpSpPr>
        <p:grpSpPr>
          <a:xfrm>
            <a:off x="10229320" y="565863"/>
            <a:ext cx="4485553" cy="606070"/>
            <a:chOff x="0" y="0"/>
            <a:chExt cx="6821054" cy="996628"/>
          </a:xfrm>
        </p:grpSpPr>
        <p:sp>
          <p:nvSpPr>
            <p:cNvPr id="193" name="Google Shape;193;p9"/>
            <p:cNvSpPr/>
            <p:nvPr/>
          </p:nvSpPr>
          <p:spPr>
            <a:xfrm>
              <a:off x="0" y="0"/>
              <a:ext cx="937966" cy="140880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0" y="399628"/>
              <a:ext cx="6821054" cy="5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85" b="0" i="0" u="none" strike="noStrike" kern="0" cap="none" spc="0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Montserrat Light"/>
                  <a:cs typeface="Montserrat Light"/>
                  <a:sym typeface="Montserrat Light"/>
                </a:rPr>
                <a:t>Sola Scriptura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9"/>
          <p:cNvGrpSpPr/>
          <p:nvPr/>
        </p:nvGrpSpPr>
        <p:grpSpPr>
          <a:xfrm>
            <a:off x="10229320" y="1985092"/>
            <a:ext cx="4485553" cy="606070"/>
            <a:chOff x="0" y="0"/>
            <a:chExt cx="6821054" cy="996628"/>
          </a:xfrm>
        </p:grpSpPr>
        <p:sp>
          <p:nvSpPr>
            <p:cNvPr id="196" name="Google Shape;196;p9"/>
            <p:cNvSpPr/>
            <p:nvPr/>
          </p:nvSpPr>
          <p:spPr>
            <a:xfrm>
              <a:off x="0" y="0"/>
              <a:ext cx="937966" cy="140880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"/>
            <p:cNvSpPr txBox="1"/>
            <p:nvPr/>
          </p:nvSpPr>
          <p:spPr>
            <a:xfrm>
              <a:off x="0" y="399628"/>
              <a:ext cx="6821054" cy="5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85" b="0" i="0" u="none" strike="noStrike" kern="0" cap="none" spc="0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Montserrat Light"/>
                  <a:cs typeface="Montserrat Light"/>
                  <a:sym typeface="Montserrat Light"/>
                </a:rPr>
                <a:t>Sola Fide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9"/>
          <p:cNvGrpSpPr/>
          <p:nvPr/>
        </p:nvGrpSpPr>
        <p:grpSpPr>
          <a:xfrm>
            <a:off x="10229320" y="3455536"/>
            <a:ext cx="4485553" cy="606070"/>
            <a:chOff x="0" y="0"/>
            <a:chExt cx="6821054" cy="996628"/>
          </a:xfrm>
        </p:grpSpPr>
        <p:sp>
          <p:nvSpPr>
            <p:cNvPr id="199" name="Google Shape;199;p9"/>
            <p:cNvSpPr/>
            <p:nvPr/>
          </p:nvSpPr>
          <p:spPr>
            <a:xfrm>
              <a:off x="0" y="0"/>
              <a:ext cx="937966" cy="140880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"/>
            <p:cNvSpPr txBox="1"/>
            <p:nvPr/>
          </p:nvSpPr>
          <p:spPr>
            <a:xfrm>
              <a:off x="0" y="399628"/>
              <a:ext cx="6821054" cy="5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85" b="0" i="0" u="none" strike="noStrike" kern="0" cap="none" spc="0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Montserrat Light"/>
                  <a:cs typeface="Montserrat Light"/>
                  <a:sym typeface="Montserrat Light"/>
                </a:rPr>
                <a:t>Sola Gratia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9"/>
          <p:cNvGrpSpPr/>
          <p:nvPr/>
        </p:nvGrpSpPr>
        <p:grpSpPr>
          <a:xfrm>
            <a:off x="10229320" y="4813033"/>
            <a:ext cx="4485553" cy="606070"/>
            <a:chOff x="0" y="0"/>
            <a:chExt cx="6821054" cy="996628"/>
          </a:xfrm>
        </p:grpSpPr>
        <p:sp>
          <p:nvSpPr>
            <p:cNvPr id="202" name="Google Shape;202;p9"/>
            <p:cNvSpPr/>
            <p:nvPr/>
          </p:nvSpPr>
          <p:spPr>
            <a:xfrm>
              <a:off x="0" y="0"/>
              <a:ext cx="937966" cy="140880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"/>
            <p:cNvSpPr txBox="1"/>
            <p:nvPr/>
          </p:nvSpPr>
          <p:spPr>
            <a:xfrm>
              <a:off x="0" y="399628"/>
              <a:ext cx="6821054" cy="5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85" b="0" i="0" u="none" strike="noStrike" kern="0" cap="none" spc="0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Montserrat Light"/>
                  <a:cs typeface="Montserrat Light"/>
                  <a:sym typeface="Montserrat Light"/>
                </a:rPr>
                <a:t>Sola Christus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9"/>
          <p:cNvGrpSpPr/>
          <p:nvPr/>
        </p:nvGrpSpPr>
        <p:grpSpPr>
          <a:xfrm>
            <a:off x="10229320" y="6331113"/>
            <a:ext cx="4485553" cy="606070"/>
            <a:chOff x="0" y="0"/>
            <a:chExt cx="6821054" cy="996628"/>
          </a:xfrm>
        </p:grpSpPr>
        <p:sp>
          <p:nvSpPr>
            <p:cNvPr id="205" name="Google Shape;205;p9"/>
            <p:cNvSpPr/>
            <p:nvPr/>
          </p:nvSpPr>
          <p:spPr>
            <a:xfrm>
              <a:off x="0" y="0"/>
              <a:ext cx="937966" cy="140880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"/>
            <p:cNvSpPr txBox="1"/>
            <p:nvPr/>
          </p:nvSpPr>
          <p:spPr>
            <a:xfrm>
              <a:off x="0" y="399628"/>
              <a:ext cx="6821054" cy="5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85" b="0" i="0" u="none" strike="noStrike" kern="0" cap="none" spc="0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Montserrat Light"/>
                  <a:ea typeface="Montserrat Light"/>
                  <a:cs typeface="Montserrat Light"/>
                  <a:sym typeface="Montserrat Light"/>
                </a:rPr>
                <a:t>Sola Deo Gloria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9"/>
          <p:cNvSpPr/>
          <p:nvPr/>
        </p:nvSpPr>
        <p:spPr>
          <a:xfrm>
            <a:off x="8719848" y="1985092"/>
            <a:ext cx="947478" cy="853571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8719848" y="4860669"/>
            <a:ext cx="947478" cy="853571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8719848" y="3455536"/>
            <a:ext cx="947478" cy="853571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8719848" y="6331113"/>
            <a:ext cx="947478" cy="853571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" name="Graphic 14" descr="Storytelling with solid fill">
            <a:extLst>
              <a:ext uri="{FF2B5EF4-FFF2-40B4-BE49-F238E27FC236}">
                <a16:creationId xmlns:a16="http://schemas.microsoft.com/office/drawing/2014/main" id="{C3F7A65C-2FCE-44C3-BF12-CB040B339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2045" y="594396"/>
            <a:ext cx="792025" cy="792025"/>
          </a:xfrm>
          <a:prstGeom prst="rect">
            <a:avLst/>
          </a:prstGeom>
        </p:spPr>
      </p:pic>
      <p:sp>
        <p:nvSpPr>
          <p:cNvPr id="57" name="Google Shape;95;p2">
            <a:extLst>
              <a:ext uri="{FF2B5EF4-FFF2-40B4-BE49-F238E27FC236}">
                <a16:creationId xmlns:a16="http://schemas.microsoft.com/office/drawing/2014/main" id="{7FF5D566-CE72-46F6-8EFE-8DF5E6839407}"/>
              </a:ext>
            </a:extLst>
          </p:cNvPr>
          <p:cNvSpPr txBox="1"/>
          <p:nvPr/>
        </p:nvSpPr>
        <p:spPr>
          <a:xfrm>
            <a:off x="9144000" y="7687397"/>
            <a:ext cx="6937500" cy="27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Faithful Then, Faithful Now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phic 3" descr="Confused person with solid fill">
            <a:extLst>
              <a:ext uri="{FF2B5EF4-FFF2-40B4-BE49-F238E27FC236}">
                <a16:creationId xmlns:a16="http://schemas.microsoft.com/office/drawing/2014/main" id="{871CCAA6-EE7A-FF61-8D12-891337E55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7449" y="3501772"/>
            <a:ext cx="742024" cy="742024"/>
          </a:xfrm>
          <a:prstGeom prst="rect">
            <a:avLst/>
          </a:prstGeom>
        </p:spPr>
      </p:pic>
      <p:pic>
        <p:nvPicPr>
          <p:cNvPr id="6" name="Graphic 5" descr="Dim (Medium Sun) with solid fill">
            <a:extLst>
              <a:ext uri="{FF2B5EF4-FFF2-40B4-BE49-F238E27FC236}">
                <a16:creationId xmlns:a16="http://schemas.microsoft.com/office/drawing/2014/main" id="{CA1DAFA3-FFEF-5266-58A3-8177005F3B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36387" y="6289033"/>
            <a:ext cx="914400" cy="914400"/>
          </a:xfrm>
          <a:prstGeom prst="rect">
            <a:avLst/>
          </a:prstGeom>
        </p:spPr>
      </p:pic>
      <p:pic>
        <p:nvPicPr>
          <p:cNvPr id="12" name="Graphic 11" descr="Clapping hands with solid fill">
            <a:extLst>
              <a:ext uri="{FF2B5EF4-FFF2-40B4-BE49-F238E27FC236}">
                <a16:creationId xmlns:a16="http://schemas.microsoft.com/office/drawing/2014/main" id="{775F7E53-A69C-6FF4-1AB5-0CC946D46B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9848" y="1946919"/>
            <a:ext cx="914400" cy="914400"/>
          </a:xfrm>
          <a:prstGeom prst="rect">
            <a:avLst/>
          </a:prstGeom>
        </p:spPr>
      </p:pic>
      <p:pic>
        <p:nvPicPr>
          <p:cNvPr id="16" name="Graphic 15" descr="Add with solid fill">
            <a:extLst>
              <a:ext uri="{FF2B5EF4-FFF2-40B4-BE49-F238E27FC236}">
                <a16:creationId xmlns:a16="http://schemas.microsoft.com/office/drawing/2014/main" id="{57B6465B-71B8-F144-4996-58411C2B79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36387" y="479398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5400000">
            <a:off x="-1846354" y="3695544"/>
            <a:ext cx="4448711" cy="756003"/>
          </a:xfrm>
          <a:prstGeom prst="rect">
            <a:avLst/>
          </a:prstGeom>
          <a:solidFill>
            <a:srgbClr val="F8CF2C"/>
          </a:solidFill>
        </p:spPr>
      </p:sp>
      <p:sp>
        <p:nvSpPr>
          <p:cNvPr id="4" name="TextBox 4"/>
          <p:cNvSpPr txBox="1"/>
          <p:nvPr/>
        </p:nvSpPr>
        <p:spPr>
          <a:xfrm>
            <a:off x="9144000" y="7687397"/>
            <a:ext cx="6937423" cy="20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98"/>
              </a:lnSpc>
            </a:pPr>
            <a:r>
              <a:rPr lang="en-US" sz="1284" spc="256" dirty="0">
                <a:solidFill>
                  <a:srgbClr val="FFFEE6"/>
                </a:solidFill>
                <a:latin typeface="Montserrat Classic"/>
              </a:rPr>
              <a:t>Faithful Then, Faithful Now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658600" y="622300"/>
            <a:ext cx="6850998" cy="2055520"/>
            <a:chOff x="0" y="0"/>
            <a:chExt cx="9134664" cy="274069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6856" y="734788"/>
              <a:ext cx="9127808" cy="98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51"/>
                </a:lnSpc>
              </a:pPr>
              <a:r>
                <a:rPr lang="en-US" sz="5137" spc="205" dirty="0">
                  <a:solidFill>
                    <a:srgbClr val="F8CF2C"/>
                  </a:solidFill>
                  <a:latin typeface="Oswald"/>
                </a:rPr>
                <a:t>Thirty Years War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939" y="1954153"/>
              <a:ext cx="9093013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3"/>
                </a:lnSpc>
              </a:pPr>
              <a:endParaRPr lang="en-US" sz="3853" spc="77" dirty="0">
                <a:solidFill>
                  <a:srgbClr val="FFFEE6"/>
                </a:solidFill>
                <a:latin typeface="Oswald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68BDCA-A967-CFF8-7095-F8042F512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450263" cy="8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F008C73-44FB-2610-3EA6-FE3B1EE4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975" y="2104798"/>
            <a:ext cx="6702425" cy="497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6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20"/>
          <p:cNvGrpSpPr/>
          <p:nvPr/>
        </p:nvGrpSpPr>
        <p:grpSpPr>
          <a:xfrm>
            <a:off x="9568366" y="4361277"/>
            <a:ext cx="2709356" cy="379087"/>
            <a:chOff x="0" y="11430"/>
            <a:chExt cx="3467322" cy="485140"/>
          </a:xfrm>
        </p:grpSpPr>
        <p:sp>
          <p:nvSpPr>
            <p:cNvPr id="434" name="Google Shape;434;p20"/>
            <p:cNvSpPr/>
            <p:nvPr/>
          </p:nvSpPr>
          <p:spPr>
            <a:xfrm>
              <a:off x="301992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 extrusionOk="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0" y="11430"/>
              <a:ext cx="3467322" cy="485140"/>
            </a:xfrm>
            <a:custGeom>
              <a:avLst/>
              <a:gdLst/>
              <a:ahLst/>
              <a:cxnLst/>
              <a:rect l="l" t="t" r="r" b="b"/>
              <a:pathLst>
                <a:path w="3467322" h="485140" extrusionOk="0">
                  <a:moveTo>
                    <a:pt x="3223482" y="0"/>
                  </a:moveTo>
                  <a:cubicBezTo>
                    <a:pt x="3102832" y="0"/>
                    <a:pt x="3002502" y="88900"/>
                    <a:pt x="298345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984722" y="280670"/>
                  </a:lnTo>
                  <a:cubicBezTo>
                    <a:pt x="3002502" y="396240"/>
                    <a:pt x="3104102" y="485140"/>
                    <a:pt x="3224752" y="485140"/>
                  </a:cubicBezTo>
                  <a:cubicBezTo>
                    <a:pt x="3359372" y="485140"/>
                    <a:pt x="3467322" y="375920"/>
                    <a:pt x="3467322" y="242570"/>
                  </a:cubicBezTo>
                  <a:cubicBezTo>
                    <a:pt x="3467322" y="107950"/>
                    <a:pt x="3358102" y="0"/>
                    <a:pt x="3223482" y="0"/>
                  </a:cubicBezTo>
                  <a:close/>
                  <a:moveTo>
                    <a:pt x="3223482" y="408940"/>
                  </a:moveTo>
                  <a:cubicBezTo>
                    <a:pt x="3132042" y="408940"/>
                    <a:pt x="3057112" y="334010"/>
                    <a:pt x="3057112" y="242570"/>
                  </a:cubicBezTo>
                  <a:cubicBezTo>
                    <a:pt x="3057112" y="151130"/>
                    <a:pt x="3132042" y="76200"/>
                    <a:pt x="3223482" y="76200"/>
                  </a:cubicBezTo>
                  <a:cubicBezTo>
                    <a:pt x="3314922" y="76200"/>
                    <a:pt x="3389852" y="151130"/>
                    <a:pt x="3389852" y="242570"/>
                  </a:cubicBezTo>
                  <a:cubicBezTo>
                    <a:pt x="3391122" y="334010"/>
                    <a:pt x="3316192" y="408940"/>
                    <a:pt x="3223482" y="408940"/>
                  </a:cubicBezTo>
                  <a:close/>
                </a:path>
              </a:pathLst>
            </a:custGeom>
            <a:solidFill>
              <a:srgbClr val="252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20"/>
          <p:cNvGrpSpPr/>
          <p:nvPr/>
        </p:nvGrpSpPr>
        <p:grpSpPr>
          <a:xfrm>
            <a:off x="152753" y="4880333"/>
            <a:ext cx="2476464" cy="1246094"/>
            <a:chOff x="-68651" y="510039"/>
            <a:chExt cx="3301952" cy="1661461"/>
          </a:xfrm>
        </p:grpSpPr>
        <p:sp>
          <p:nvSpPr>
            <p:cNvPr id="402" name="Google Shape;402;p20"/>
            <p:cNvSpPr txBox="1"/>
            <p:nvPr/>
          </p:nvSpPr>
          <p:spPr>
            <a:xfrm>
              <a:off x="25559" y="510039"/>
              <a:ext cx="3207742" cy="40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993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 txBox="1"/>
            <p:nvPr/>
          </p:nvSpPr>
          <p:spPr>
            <a:xfrm>
              <a:off x="-68651" y="907049"/>
              <a:ext cx="3233301" cy="1264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926" kern="0" dirty="0">
                  <a:solidFill>
                    <a:srgbClr val="252827"/>
                  </a:solidFill>
                  <a:latin typeface="Montserrat"/>
                  <a:cs typeface="Arial"/>
                  <a:sym typeface="Montserrat"/>
                </a:rPr>
                <a:t>Luther posts 95 Theses (1517)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20"/>
          <p:cNvGrpSpPr/>
          <p:nvPr/>
        </p:nvGrpSpPr>
        <p:grpSpPr>
          <a:xfrm>
            <a:off x="2629217" y="825818"/>
            <a:ext cx="6850998" cy="1610870"/>
            <a:chOff x="0" y="0"/>
            <a:chExt cx="9134664" cy="2147826"/>
          </a:xfrm>
        </p:grpSpPr>
        <p:sp>
          <p:nvSpPr>
            <p:cNvPr id="418" name="Google Shape;418;p20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 txBox="1"/>
            <p:nvPr/>
          </p:nvSpPr>
          <p:spPr>
            <a:xfrm>
              <a:off x="6856" y="632835"/>
              <a:ext cx="9127808" cy="1159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137" b="0" i="0" u="none" strike="noStrike" kern="0" cap="none" spc="0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Post Reformation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 txBox="1"/>
            <p:nvPr/>
          </p:nvSpPr>
          <p:spPr>
            <a:xfrm>
              <a:off x="0" y="1803117"/>
              <a:ext cx="9093013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998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20"/>
          <p:cNvGrpSpPr/>
          <p:nvPr/>
        </p:nvGrpSpPr>
        <p:grpSpPr>
          <a:xfrm rot="10800000">
            <a:off x="1192375" y="4358012"/>
            <a:ext cx="2770710" cy="379087"/>
            <a:chOff x="0" y="11430"/>
            <a:chExt cx="3545840" cy="485140"/>
          </a:xfrm>
        </p:grpSpPr>
        <p:sp>
          <p:nvSpPr>
            <p:cNvPr id="422" name="Google Shape;422;p20"/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 extrusionOk="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 extrusionOk="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solidFill>
              <a:srgbClr val="252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20"/>
          <p:cNvGrpSpPr/>
          <p:nvPr/>
        </p:nvGrpSpPr>
        <p:grpSpPr>
          <a:xfrm rot="10800000">
            <a:off x="2406439" y="4358012"/>
            <a:ext cx="2586648" cy="379087"/>
            <a:chOff x="0" y="11430"/>
            <a:chExt cx="3310286" cy="485140"/>
          </a:xfrm>
        </p:grpSpPr>
        <p:sp>
          <p:nvSpPr>
            <p:cNvPr id="425" name="Google Shape;425;p20"/>
            <p:cNvSpPr/>
            <p:nvPr/>
          </p:nvSpPr>
          <p:spPr>
            <a:xfrm>
              <a:off x="2862888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 extrusionOk="0">
                  <a:moveTo>
                    <a:pt x="203558" y="0"/>
                  </a:moveTo>
                  <a:cubicBezTo>
                    <a:pt x="316126" y="503"/>
                    <a:pt x="407116" y="91900"/>
                    <a:pt x="407116" y="204470"/>
                  </a:cubicBezTo>
                  <a:cubicBezTo>
                    <a:pt x="407116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0" y="11430"/>
              <a:ext cx="3310286" cy="485140"/>
            </a:xfrm>
            <a:custGeom>
              <a:avLst/>
              <a:gdLst/>
              <a:ahLst/>
              <a:cxnLst/>
              <a:rect l="l" t="t" r="r" b="b"/>
              <a:pathLst>
                <a:path w="3310286" h="485140" extrusionOk="0">
                  <a:moveTo>
                    <a:pt x="3066446" y="0"/>
                  </a:moveTo>
                  <a:cubicBezTo>
                    <a:pt x="2945796" y="0"/>
                    <a:pt x="2845466" y="88900"/>
                    <a:pt x="2826416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827686" y="280670"/>
                  </a:lnTo>
                  <a:cubicBezTo>
                    <a:pt x="2845466" y="396240"/>
                    <a:pt x="2947066" y="485140"/>
                    <a:pt x="3067716" y="485140"/>
                  </a:cubicBezTo>
                  <a:cubicBezTo>
                    <a:pt x="3202336" y="485140"/>
                    <a:pt x="3310286" y="375920"/>
                    <a:pt x="3310286" y="242570"/>
                  </a:cubicBezTo>
                  <a:cubicBezTo>
                    <a:pt x="3310286" y="107950"/>
                    <a:pt x="3201066" y="0"/>
                    <a:pt x="3066446" y="0"/>
                  </a:cubicBezTo>
                  <a:close/>
                  <a:moveTo>
                    <a:pt x="3066446" y="408940"/>
                  </a:moveTo>
                  <a:cubicBezTo>
                    <a:pt x="2975006" y="408940"/>
                    <a:pt x="2900076" y="334010"/>
                    <a:pt x="2900076" y="242570"/>
                  </a:cubicBezTo>
                  <a:cubicBezTo>
                    <a:pt x="2900076" y="151130"/>
                    <a:pt x="2975006" y="76200"/>
                    <a:pt x="3066446" y="76200"/>
                  </a:cubicBezTo>
                  <a:cubicBezTo>
                    <a:pt x="3157886" y="76200"/>
                    <a:pt x="3232816" y="151130"/>
                    <a:pt x="3232816" y="242570"/>
                  </a:cubicBezTo>
                  <a:cubicBezTo>
                    <a:pt x="3234086" y="334010"/>
                    <a:pt x="3159156" y="408940"/>
                    <a:pt x="3066446" y="408940"/>
                  </a:cubicBezTo>
                  <a:close/>
                </a:path>
              </a:pathLst>
            </a:custGeom>
            <a:solidFill>
              <a:srgbClr val="252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20"/>
          <p:cNvGrpSpPr/>
          <p:nvPr/>
        </p:nvGrpSpPr>
        <p:grpSpPr>
          <a:xfrm>
            <a:off x="8726563" y="4359214"/>
            <a:ext cx="2905688" cy="379087"/>
            <a:chOff x="0" y="11430"/>
            <a:chExt cx="3718580" cy="485140"/>
          </a:xfrm>
        </p:grpSpPr>
        <p:sp>
          <p:nvSpPr>
            <p:cNvPr id="431" name="Google Shape;431;p20"/>
            <p:cNvSpPr/>
            <p:nvPr/>
          </p:nvSpPr>
          <p:spPr>
            <a:xfrm>
              <a:off x="327118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 extrusionOk="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0" y="11430"/>
              <a:ext cx="3718580" cy="485140"/>
            </a:xfrm>
            <a:custGeom>
              <a:avLst/>
              <a:gdLst/>
              <a:ahLst/>
              <a:cxnLst/>
              <a:rect l="l" t="t" r="r" b="b"/>
              <a:pathLst>
                <a:path w="3718580" h="485140" extrusionOk="0">
                  <a:moveTo>
                    <a:pt x="3474740" y="0"/>
                  </a:moveTo>
                  <a:cubicBezTo>
                    <a:pt x="3354090" y="0"/>
                    <a:pt x="3253760" y="88900"/>
                    <a:pt x="323471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235980" y="280670"/>
                  </a:lnTo>
                  <a:cubicBezTo>
                    <a:pt x="3253760" y="396240"/>
                    <a:pt x="3355360" y="485140"/>
                    <a:pt x="3476010" y="485140"/>
                  </a:cubicBezTo>
                  <a:cubicBezTo>
                    <a:pt x="3610630" y="485140"/>
                    <a:pt x="3718580" y="375920"/>
                    <a:pt x="3718580" y="242570"/>
                  </a:cubicBezTo>
                  <a:cubicBezTo>
                    <a:pt x="3718580" y="107950"/>
                    <a:pt x="3609360" y="0"/>
                    <a:pt x="3474740" y="0"/>
                  </a:cubicBezTo>
                  <a:close/>
                  <a:moveTo>
                    <a:pt x="3474740" y="408940"/>
                  </a:moveTo>
                  <a:cubicBezTo>
                    <a:pt x="3383300" y="408940"/>
                    <a:pt x="3308370" y="334010"/>
                    <a:pt x="3308370" y="242570"/>
                  </a:cubicBezTo>
                  <a:cubicBezTo>
                    <a:pt x="3308370" y="151130"/>
                    <a:pt x="3383300" y="76200"/>
                    <a:pt x="3474740" y="76200"/>
                  </a:cubicBezTo>
                  <a:cubicBezTo>
                    <a:pt x="3566180" y="76200"/>
                    <a:pt x="3641110" y="151130"/>
                    <a:pt x="3641110" y="242570"/>
                  </a:cubicBezTo>
                  <a:cubicBezTo>
                    <a:pt x="3642380" y="334010"/>
                    <a:pt x="3567450" y="408940"/>
                    <a:pt x="3474740" y="408940"/>
                  </a:cubicBezTo>
                  <a:close/>
                </a:path>
              </a:pathLst>
            </a:custGeom>
            <a:solidFill>
              <a:srgbClr val="252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95;p2">
            <a:extLst>
              <a:ext uri="{FF2B5EF4-FFF2-40B4-BE49-F238E27FC236}">
                <a16:creationId xmlns:a16="http://schemas.microsoft.com/office/drawing/2014/main" id="{C24D3563-F7B9-425E-BB0B-CC0F6D488353}"/>
              </a:ext>
            </a:extLst>
          </p:cNvPr>
          <p:cNvSpPr txBox="1"/>
          <p:nvPr/>
        </p:nvSpPr>
        <p:spPr>
          <a:xfrm>
            <a:off x="9144000" y="7687397"/>
            <a:ext cx="6937500" cy="27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Faithful Then, Faithful Now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403;p20">
            <a:extLst>
              <a:ext uri="{FF2B5EF4-FFF2-40B4-BE49-F238E27FC236}">
                <a16:creationId xmlns:a16="http://schemas.microsoft.com/office/drawing/2014/main" id="{43269931-5851-783A-4F5F-8AA39BB667A8}"/>
              </a:ext>
            </a:extLst>
          </p:cNvPr>
          <p:cNvSpPr txBox="1"/>
          <p:nvPr/>
        </p:nvSpPr>
        <p:spPr>
          <a:xfrm>
            <a:off x="1416729" y="2307422"/>
            <a:ext cx="2424976" cy="189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26" b="0" i="0" u="none" strike="noStrike" kern="0" cap="none" spc="0" normalizeH="0" baseline="0" noProof="0" dirty="0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Colloquy of </a:t>
            </a:r>
            <a:r>
              <a:rPr kumimoji="0" lang="en-US" sz="1926" b="0" i="0" u="none" strike="noStrike" kern="0" cap="none" spc="0" normalizeH="0" baseline="0" noProof="0" dirty="0" err="1">
                <a:ln>
                  <a:noFill/>
                </a:ln>
                <a:solidFill>
                  <a:srgbClr val="252827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Marbur</a:t>
            </a:r>
            <a:r>
              <a:rPr lang="en-US" sz="1926" kern="0" dirty="0">
                <a:solidFill>
                  <a:srgbClr val="252827"/>
                </a:solidFill>
                <a:latin typeface="Montserrat"/>
                <a:cs typeface="Arial"/>
                <a:sym typeface="Montserrat"/>
              </a:rPr>
              <a:t>g with Luther and Zwingli (1529)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403;p20">
            <a:extLst>
              <a:ext uri="{FF2B5EF4-FFF2-40B4-BE49-F238E27FC236}">
                <a16:creationId xmlns:a16="http://schemas.microsoft.com/office/drawing/2014/main" id="{D07A821B-9538-CFA3-AE37-51AD2479CC49}"/>
              </a:ext>
            </a:extLst>
          </p:cNvPr>
          <p:cNvSpPr txBox="1"/>
          <p:nvPr/>
        </p:nvSpPr>
        <p:spPr>
          <a:xfrm>
            <a:off x="5044337" y="2444803"/>
            <a:ext cx="2424976" cy="142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926" kern="0" dirty="0">
                <a:solidFill>
                  <a:srgbClr val="252827"/>
                </a:solidFill>
                <a:latin typeface="Montserrat"/>
                <a:cs typeface="Arial"/>
                <a:sym typeface="Montserrat"/>
              </a:rPr>
              <a:t>Calvin opens Geneva Academy (1559)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" name="Google Shape;427;p20">
            <a:extLst>
              <a:ext uri="{FF2B5EF4-FFF2-40B4-BE49-F238E27FC236}">
                <a16:creationId xmlns:a16="http://schemas.microsoft.com/office/drawing/2014/main" id="{E1366549-E0D2-08F6-353A-40DE74AE1A89}"/>
              </a:ext>
            </a:extLst>
          </p:cNvPr>
          <p:cNvGrpSpPr/>
          <p:nvPr/>
        </p:nvGrpSpPr>
        <p:grpSpPr>
          <a:xfrm rot="10800000">
            <a:off x="4141142" y="4358012"/>
            <a:ext cx="2660274" cy="379087"/>
            <a:chOff x="0" y="11430"/>
            <a:chExt cx="3404508" cy="485140"/>
          </a:xfrm>
        </p:grpSpPr>
        <p:sp>
          <p:nvSpPr>
            <p:cNvPr id="37" name="Google Shape;428;p20">
              <a:extLst>
                <a:ext uri="{FF2B5EF4-FFF2-40B4-BE49-F238E27FC236}">
                  <a16:creationId xmlns:a16="http://schemas.microsoft.com/office/drawing/2014/main" id="{97932CFF-9C03-FF6D-18E2-BEF1475EC8D1}"/>
                </a:ext>
              </a:extLst>
            </p:cNvPr>
            <p:cNvSpPr/>
            <p:nvPr/>
          </p:nvSpPr>
          <p:spPr>
            <a:xfrm>
              <a:off x="2957110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 extrusionOk="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29;p20">
              <a:extLst>
                <a:ext uri="{FF2B5EF4-FFF2-40B4-BE49-F238E27FC236}">
                  <a16:creationId xmlns:a16="http://schemas.microsoft.com/office/drawing/2014/main" id="{90E461B7-91B0-CE43-4306-85A9A8045AB1}"/>
                </a:ext>
              </a:extLst>
            </p:cNvPr>
            <p:cNvSpPr/>
            <p:nvPr/>
          </p:nvSpPr>
          <p:spPr>
            <a:xfrm>
              <a:off x="0" y="11430"/>
              <a:ext cx="3404508" cy="485140"/>
            </a:xfrm>
            <a:custGeom>
              <a:avLst/>
              <a:gdLst/>
              <a:ahLst/>
              <a:cxnLst/>
              <a:rect l="l" t="t" r="r" b="b"/>
              <a:pathLst>
                <a:path w="3404508" h="485140" extrusionOk="0">
                  <a:moveTo>
                    <a:pt x="3160668" y="0"/>
                  </a:moveTo>
                  <a:cubicBezTo>
                    <a:pt x="3040018" y="0"/>
                    <a:pt x="2939687" y="88900"/>
                    <a:pt x="2920637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921908" y="280670"/>
                  </a:lnTo>
                  <a:cubicBezTo>
                    <a:pt x="2939687" y="396240"/>
                    <a:pt x="3041287" y="485140"/>
                    <a:pt x="3161937" y="485140"/>
                  </a:cubicBezTo>
                  <a:cubicBezTo>
                    <a:pt x="3296557" y="485140"/>
                    <a:pt x="3404507" y="375920"/>
                    <a:pt x="3404507" y="242570"/>
                  </a:cubicBezTo>
                  <a:cubicBezTo>
                    <a:pt x="3404508" y="107950"/>
                    <a:pt x="3295288" y="0"/>
                    <a:pt x="3160668" y="0"/>
                  </a:cubicBezTo>
                  <a:close/>
                  <a:moveTo>
                    <a:pt x="3160668" y="408940"/>
                  </a:moveTo>
                  <a:cubicBezTo>
                    <a:pt x="3069227" y="408940"/>
                    <a:pt x="2994297" y="334010"/>
                    <a:pt x="2994297" y="242570"/>
                  </a:cubicBezTo>
                  <a:cubicBezTo>
                    <a:pt x="2994297" y="151130"/>
                    <a:pt x="3069228" y="76200"/>
                    <a:pt x="3160668" y="76200"/>
                  </a:cubicBezTo>
                  <a:cubicBezTo>
                    <a:pt x="3252107" y="76200"/>
                    <a:pt x="3327038" y="151130"/>
                    <a:pt x="3327038" y="242570"/>
                  </a:cubicBezTo>
                  <a:cubicBezTo>
                    <a:pt x="3328307" y="334010"/>
                    <a:pt x="3253377" y="408940"/>
                    <a:pt x="3160668" y="408940"/>
                  </a:cubicBezTo>
                  <a:close/>
                </a:path>
              </a:pathLst>
            </a:custGeom>
            <a:solidFill>
              <a:srgbClr val="252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20"/>
          <p:cNvGrpSpPr/>
          <p:nvPr/>
        </p:nvGrpSpPr>
        <p:grpSpPr>
          <a:xfrm rot="10800000">
            <a:off x="6066289" y="4358012"/>
            <a:ext cx="2660274" cy="379087"/>
            <a:chOff x="0" y="11430"/>
            <a:chExt cx="3404508" cy="485140"/>
          </a:xfrm>
        </p:grpSpPr>
        <p:sp>
          <p:nvSpPr>
            <p:cNvPr id="428" name="Google Shape;428;p20"/>
            <p:cNvSpPr/>
            <p:nvPr/>
          </p:nvSpPr>
          <p:spPr>
            <a:xfrm>
              <a:off x="2957110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 extrusionOk="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0" y="11430"/>
              <a:ext cx="3404508" cy="485140"/>
            </a:xfrm>
            <a:custGeom>
              <a:avLst/>
              <a:gdLst/>
              <a:ahLst/>
              <a:cxnLst/>
              <a:rect l="l" t="t" r="r" b="b"/>
              <a:pathLst>
                <a:path w="3404508" h="485140" extrusionOk="0">
                  <a:moveTo>
                    <a:pt x="3160668" y="0"/>
                  </a:moveTo>
                  <a:cubicBezTo>
                    <a:pt x="3040018" y="0"/>
                    <a:pt x="2939687" y="88900"/>
                    <a:pt x="2920637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921908" y="280670"/>
                  </a:lnTo>
                  <a:cubicBezTo>
                    <a:pt x="2939687" y="396240"/>
                    <a:pt x="3041287" y="485140"/>
                    <a:pt x="3161937" y="485140"/>
                  </a:cubicBezTo>
                  <a:cubicBezTo>
                    <a:pt x="3296557" y="485140"/>
                    <a:pt x="3404507" y="375920"/>
                    <a:pt x="3404507" y="242570"/>
                  </a:cubicBezTo>
                  <a:cubicBezTo>
                    <a:pt x="3404508" y="107950"/>
                    <a:pt x="3295288" y="0"/>
                    <a:pt x="3160668" y="0"/>
                  </a:cubicBezTo>
                  <a:close/>
                  <a:moveTo>
                    <a:pt x="3160668" y="408940"/>
                  </a:moveTo>
                  <a:cubicBezTo>
                    <a:pt x="3069227" y="408940"/>
                    <a:pt x="2994297" y="334010"/>
                    <a:pt x="2994297" y="242570"/>
                  </a:cubicBezTo>
                  <a:cubicBezTo>
                    <a:pt x="2994297" y="151130"/>
                    <a:pt x="3069228" y="76200"/>
                    <a:pt x="3160668" y="76200"/>
                  </a:cubicBezTo>
                  <a:cubicBezTo>
                    <a:pt x="3252107" y="76200"/>
                    <a:pt x="3327038" y="151130"/>
                    <a:pt x="3327038" y="242570"/>
                  </a:cubicBezTo>
                  <a:cubicBezTo>
                    <a:pt x="3328307" y="334010"/>
                    <a:pt x="3253377" y="408940"/>
                    <a:pt x="3160668" y="408940"/>
                  </a:cubicBezTo>
                  <a:close/>
                </a:path>
              </a:pathLst>
            </a:custGeom>
            <a:solidFill>
              <a:srgbClr val="252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403;p20">
            <a:extLst>
              <a:ext uri="{FF2B5EF4-FFF2-40B4-BE49-F238E27FC236}">
                <a16:creationId xmlns:a16="http://schemas.microsoft.com/office/drawing/2014/main" id="{5FB74E2C-E0E5-81E0-857D-35DDF882B77F}"/>
              </a:ext>
            </a:extLst>
          </p:cNvPr>
          <p:cNvSpPr txBox="1"/>
          <p:nvPr/>
        </p:nvSpPr>
        <p:spPr>
          <a:xfrm>
            <a:off x="3119190" y="5178090"/>
            <a:ext cx="2424976" cy="94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926" kern="0" dirty="0">
                <a:solidFill>
                  <a:srgbClr val="252827"/>
                </a:solidFill>
                <a:latin typeface="Montserrat"/>
                <a:cs typeface="Arial"/>
                <a:sym typeface="Montserrat"/>
              </a:rPr>
              <a:t>English Act of Supremacy (1534)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03;p20">
            <a:extLst>
              <a:ext uri="{FF2B5EF4-FFF2-40B4-BE49-F238E27FC236}">
                <a16:creationId xmlns:a16="http://schemas.microsoft.com/office/drawing/2014/main" id="{7F966D89-67A2-E3D2-021E-DBCFFB4AF1ED}"/>
              </a:ext>
            </a:extLst>
          </p:cNvPr>
          <p:cNvSpPr txBox="1"/>
          <p:nvPr/>
        </p:nvSpPr>
        <p:spPr>
          <a:xfrm>
            <a:off x="10229226" y="5031143"/>
            <a:ext cx="2424976" cy="189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926" kern="0" dirty="0">
                <a:solidFill>
                  <a:srgbClr val="252827"/>
                </a:solidFill>
                <a:latin typeface="Montserrat"/>
                <a:cs typeface="Arial"/>
                <a:sym typeface="Montserrat"/>
              </a:rPr>
              <a:t>Defenestration of Prague, Beginning of the Thirty Years War (1618)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03;p20">
            <a:extLst>
              <a:ext uri="{FF2B5EF4-FFF2-40B4-BE49-F238E27FC236}">
                <a16:creationId xmlns:a16="http://schemas.microsoft.com/office/drawing/2014/main" id="{2FB0A747-FCF4-A05C-D6D7-FE8B3FE39041}"/>
              </a:ext>
            </a:extLst>
          </p:cNvPr>
          <p:cNvSpPr txBox="1"/>
          <p:nvPr/>
        </p:nvSpPr>
        <p:spPr>
          <a:xfrm>
            <a:off x="10874697" y="2868349"/>
            <a:ext cx="2424976" cy="94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926" i="1" kern="0" dirty="0">
                <a:solidFill>
                  <a:srgbClr val="252827"/>
                </a:solidFill>
                <a:latin typeface="Montserrat"/>
                <a:cs typeface="Arial"/>
                <a:sym typeface="Montserrat"/>
              </a:rPr>
              <a:t>Mayflower</a:t>
            </a:r>
            <a:r>
              <a:rPr lang="en-US" sz="1926" kern="0" dirty="0">
                <a:solidFill>
                  <a:srgbClr val="252827"/>
                </a:solidFill>
                <a:latin typeface="Montserrat"/>
                <a:cs typeface="Arial"/>
                <a:sym typeface="Montserrat"/>
              </a:rPr>
              <a:t> lands in Plymouth (1620)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3" name="Google Shape;427;p20">
            <a:extLst>
              <a:ext uri="{FF2B5EF4-FFF2-40B4-BE49-F238E27FC236}">
                <a16:creationId xmlns:a16="http://schemas.microsoft.com/office/drawing/2014/main" id="{27E020BD-0F43-BE15-F622-F9C263FEAE3C}"/>
              </a:ext>
            </a:extLst>
          </p:cNvPr>
          <p:cNvGrpSpPr/>
          <p:nvPr/>
        </p:nvGrpSpPr>
        <p:grpSpPr>
          <a:xfrm>
            <a:off x="12246245" y="4361277"/>
            <a:ext cx="2660274" cy="379087"/>
            <a:chOff x="0" y="11430"/>
            <a:chExt cx="3404508" cy="485140"/>
          </a:xfrm>
        </p:grpSpPr>
        <p:sp>
          <p:nvSpPr>
            <p:cNvPr id="44" name="Google Shape;428;p20">
              <a:extLst>
                <a:ext uri="{FF2B5EF4-FFF2-40B4-BE49-F238E27FC236}">
                  <a16:creationId xmlns:a16="http://schemas.microsoft.com/office/drawing/2014/main" id="{6CCE077A-2B64-CE4C-0DCD-3C2D2E638FFF}"/>
                </a:ext>
              </a:extLst>
            </p:cNvPr>
            <p:cNvSpPr/>
            <p:nvPr/>
          </p:nvSpPr>
          <p:spPr>
            <a:xfrm>
              <a:off x="2957110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 extrusionOk="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29;p20">
              <a:extLst>
                <a:ext uri="{FF2B5EF4-FFF2-40B4-BE49-F238E27FC236}">
                  <a16:creationId xmlns:a16="http://schemas.microsoft.com/office/drawing/2014/main" id="{BC922DCB-CAD2-CAB1-4BFA-C300347019EB}"/>
                </a:ext>
              </a:extLst>
            </p:cNvPr>
            <p:cNvSpPr/>
            <p:nvPr/>
          </p:nvSpPr>
          <p:spPr>
            <a:xfrm>
              <a:off x="0" y="11430"/>
              <a:ext cx="3404508" cy="485140"/>
            </a:xfrm>
            <a:custGeom>
              <a:avLst/>
              <a:gdLst/>
              <a:ahLst/>
              <a:cxnLst/>
              <a:rect l="l" t="t" r="r" b="b"/>
              <a:pathLst>
                <a:path w="3404508" h="485140" extrusionOk="0">
                  <a:moveTo>
                    <a:pt x="3160668" y="0"/>
                  </a:moveTo>
                  <a:cubicBezTo>
                    <a:pt x="3040018" y="0"/>
                    <a:pt x="2939687" y="88900"/>
                    <a:pt x="2920637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921908" y="280670"/>
                  </a:lnTo>
                  <a:cubicBezTo>
                    <a:pt x="2939687" y="396240"/>
                    <a:pt x="3041287" y="485140"/>
                    <a:pt x="3161937" y="485140"/>
                  </a:cubicBezTo>
                  <a:cubicBezTo>
                    <a:pt x="3296557" y="485140"/>
                    <a:pt x="3404507" y="375920"/>
                    <a:pt x="3404507" y="242570"/>
                  </a:cubicBezTo>
                  <a:cubicBezTo>
                    <a:pt x="3404508" y="107950"/>
                    <a:pt x="3295288" y="0"/>
                    <a:pt x="3160668" y="0"/>
                  </a:cubicBezTo>
                  <a:close/>
                  <a:moveTo>
                    <a:pt x="3160668" y="408940"/>
                  </a:moveTo>
                  <a:cubicBezTo>
                    <a:pt x="3069227" y="408940"/>
                    <a:pt x="2994297" y="334010"/>
                    <a:pt x="2994297" y="242570"/>
                  </a:cubicBezTo>
                  <a:cubicBezTo>
                    <a:pt x="2994297" y="151130"/>
                    <a:pt x="3069228" y="76200"/>
                    <a:pt x="3160668" y="76200"/>
                  </a:cubicBezTo>
                  <a:cubicBezTo>
                    <a:pt x="3252107" y="76200"/>
                    <a:pt x="3327038" y="151130"/>
                    <a:pt x="3327038" y="242570"/>
                  </a:cubicBezTo>
                  <a:cubicBezTo>
                    <a:pt x="3328307" y="334010"/>
                    <a:pt x="3253377" y="408940"/>
                    <a:pt x="3160668" y="408940"/>
                  </a:cubicBezTo>
                  <a:close/>
                </a:path>
              </a:pathLst>
            </a:custGeom>
            <a:solidFill>
              <a:srgbClr val="252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03;p20">
            <a:extLst>
              <a:ext uri="{FF2B5EF4-FFF2-40B4-BE49-F238E27FC236}">
                <a16:creationId xmlns:a16="http://schemas.microsoft.com/office/drawing/2014/main" id="{AD088893-C55C-F8EE-07D6-CE786B536E08}"/>
              </a:ext>
            </a:extLst>
          </p:cNvPr>
          <p:cNvSpPr txBox="1"/>
          <p:nvPr/>
        </p:nvSpPr>
        <p:spPr>
          <a:xfrm>
            <a:off x="13583309" y="5031142"/>
            <a:ext cx="2424976" cy="189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926" kern="0" dirty="0">
                <a:solidFill>
                  <a:srgbClr val="252827"/>
                </a:solidFill>
                <a:latin typeface="Montserrat"/>
                <a:cs typeface="Arial"/>
                <a:sym typeface="Montserrat"/>
              </a:rPr>
              <a:t>Peace of Westphalia, End of Thirty Years War (1648)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 rot="-5400000">
            <a:off x="-365414" y="3653617"/>
            <a:ext cx="4337627" cy="950941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8637017" y="825817"/>
            <a:ext cx="6850998" cy="3370709"/>
            <a:chOff x="0" y="0"/>
            <a:chExt cx="9134664" cy="4494278"/>
          </a:xfrm>
        </p:grpSpPr>
        <p:sp>
          <p:nvSpPr>
            <p:cNvPr id="109" name="Google Shape;109;p3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7988" y="3804858"/>
              <a:ext cx="9035135" cy="689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6856" y="734788"/>
              <a:ext cx="9127808" cy="115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5137" kern="0" dirty="0">
                  <a:solidFill>
                    <a:srgbClr val="F8CF2C"/>
                  </a:solidFill>
                  <a:latin typeface="Oswald"/>
                  <a:cs typeface="Arial"/>
                  <a:sym typeface="Oswald"/>
                </a:rPr>
                <a:t>Henry VIII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28939" y="1954153"/>
              <a:ext cx="9093013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998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95;p2">
            <a:extLst>
              <a:ext uri="{FF2B5EF4-FFF2-40B4-BE49-F238E27FC236}">
                <a16:creationId xmlns:a16="http://schemas.microsoft.com/office/drawing/2014/main" id="{DAA2A243-34F3-40C2-B60A-40C15140B112}"/>
              </a:ext>
            </a:extLst>
          </p:cNvPr>
          <p:cNvSpPr txBox="1"/>
          <p:nvPr/>
        </p:nvSpPr>
        <p:spPr>
          <a:xfrm>
            <a:off x="9144000" y="7687397"/>
            <a:ext cx="69375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4" dirty="0">
                <a:solidFill>
                  <a:srgbClr val="FFFEE6"/>
                </a:solidFill>
                <a:latin typeface="Montserrat"/>
                <a:ea typeface="Montserrat"/>
                <a:cs typeface="Montserrat"/>
                <a:sym typeface="Montserrat"/>
              </a:rPr>
              <a:t>Faithful Then, Faithful Now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967E74-F994-D705-C09C-C6BAB415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98700"/>
            <a:ext cx="9753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6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 rot="-5400000">
            <a:off x="15069494" y="3790841"/>
            <a:ext cx="4337627" cy="811130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9" name="Google Shape;129;p5"/>
          <p:cNvGrpSpPr/>
          <p:nvPr/>
        </p:nvGrpSpPr>
        <p:grpSpPr>
          <a:xfrm>
            <a:off x="2629217" y="825817"/>
            <a:ext cx="6850998" cy="2878489"/>
            <a:chOff x="0" y="0"/>
            <a:chExt cx="9134664" cy="3837985"/>
          </a:xfrm>
        </p:grpSpPr>
        <p:sp>
          <p:nvSpPr>
            <p:cNvPr id="130" name="Google Shape;130;p5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28939" y="3148565"/>
              <a:ext cx="9035135" cy="689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6856" y="734788"/>
              <a:ext cx="9127808" cy="115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137" b="0" i="0" u="none" strike="noStrike" kern="0" cap="none" spc="0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Mary I (Bloody Mary)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0" y="1937792"/>
              <a:ext cx="9093013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998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95;p2">
            <a:extLst>
              <a:ext uri="{FF2B5EF4-FFF2-40B4-BE49-F238E27FC236}">
                <a16:creationId xmlns:a16="http://schemas.microsoft.com/office/drawing/2014/main" id="{BE0ED5EF-DC95-4BE1-AE4B-5264999EAA5E}"/>
              </a:ext>
            </a:extLst>
          </p:cNvPr>
          <p:cNvSpPr txBox="1"/>
          <p:nvPr/>
        </p:nvSpPr>
        <p:spPr>
          <a:xfrm>
            <a:off x="9144000" y="7687397"/>
            <a:ext cx="6937500" cy="27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4" dirty="0">
                <a:latin typeface="Montserrat"/>
                <a:ea typeface="Montserrat"/>
                <a:cs typeface="Montserrat"/>
                <a:sym typeface="Montserrat"/>
              </a:rPr>
              <a:t>Faithful Then, Faithful Now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81669A-1FAB-A5B1-65E3-86F03675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54" y="1610628"/>
            <a:ext cx="8183562" cy="58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5400000">
            <a:off x="-1846354" y="3695544"/>
            <a:ext cx="4448711" cy="756003"/>
          </a:xfrm>
          <a:prstGeom prst="rect">
            <a:avLst/>
          </a:prstGeom>
          <a:solidFill>
            <a:srgbClr val="F8CF2C"/>
          </a:solidFill>
        </p:spPr>
      </p:sp>
      <p:sp>
        <p:nvSpPr>
          <p:cNvPr id="4" name="TextBox 4"/>
          <p:cNvSpPr txBox="1"/>
          <p:nvPr/>
        </p:nvSpPr>
        <p:spPr>
          <a:xfrm>
            <a:off x="9144000" y="7687397"/>
            <a:ext cx="6937423" cy="20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98"/>
              </a:lnSpc>
            </a:pPr>
            <a:r>
              <a:rPr lang="en-US" sz="1284" spc="256" dirty="0">
                <a:solidFill>
                  <a:srgbClr val="FFFEE6"/>
                </a:solidFill>
                <a:latin typeface="Montserrat Classic"/>
              </a:rPr>
              <a:t>Faithful Then, Faithful Now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658600" y="622300"/>
            <a:ext cx="6850998" cy="2055520"/>
            <a:chOff x="0" y="0"/>
            <a:chExt cx="9134664" cy="274069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6856" y="734788"/>
              <a:ext cx="9127808" cy="98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51"/>
                </a:lnSpc>
              </a:pPr>
              <a:r>
                <a:rPr lang="en-US" sz="5137" spc="205" dirty="0">
                  <a:solidFill>
                    <a:srgbClr val="F8CF2C"/>
                  </a:solidFill>
                  <a:latin typeface="Oswald"/>
                </a:rPr>
                <a:t>Hugh Latimer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939" y="1954153"/>
              <a:ext cx="9093013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3"/>
                </a:lnSpc>
              </a:pPr>
              <a:endParaRPr lang="en-US" sz="3853" spc="77" dirty="0">
                <a:solidFill>
                  <a:srgbClr val="FFFEE6"/>
                </a:solidFill>
                <a:latin typeface="Oswald"/>
              </a:endParaRP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95A5518C-94F3-B34F-7762-E6FCBB2F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99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B4CA11-550D-3C10-BC44-B33B237B386B}"/>
              </a:ext>
            </a:extLst>
          </p:cNvPr>
          <p:cNvSpPr txBox="1"/>
          <p:nvPr/>
        </p:nvSpPr>
        <p:spPr>
          <a:xfrm>
            <a:off x="11127045" y="2851692"/>
            <a:ext cx="54674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chemeClr val="bg1"/>
                </a:solidFill>
                <a:effectLst/>
                <a:latin typeface="Oswald" panose="00000500000000000000" pitchFamily="2" charset="0"/>
              </a:rPr>
              <a:t>“We shall to this day, by God’s grace, light such a candle in England as I trust shall never be put out.”</a:t>
            </a:r>
            <a:endParaRPr kumimoji="0" lang="en-US" sz="4000" b="0" i="0" u="none" strike="noStrike" kern="1200" cap="none" spc="7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4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6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 rot="-5400000">
            <a:off x="15069494" y="3790841"/>
            <a:ext cx="4337627" cy="811130"/>
          </a:xfrm>
          <a:prstGeom prst="rect">
            <a:avLst/>
          </a:prstGeom>
          <a:solidFill>
            <a:srgbClr val="F8CF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9" name="Google Shape;129;p5"/>
          <p:cNvGrpSpPr/>
          <p:nvPr/>
        </p:nvGrpSpPr>
        <p:grpSpPr>
          <a:xfrm>
            <a:off x="2629217" y="825817"/>
            <a:ext cx="6850998" cy="2878489"/>
            <a:chOff x="0" y="0"/>
            <a:chExt cx="9134664" cy="3837985"/>
          </a:xfrm>
        </p:grpSpPr>
        <p:sp>
          <p:nvSpPr>
            <p:cNvPr id="130" name="Google Shape;130;p5"/>
            <p:cNvSpPr/>
            <p:nvPr/>
          </p:nvSpPr>
          <p:spPr>
            <a:xfrm>
              <a:off x="0" y="0"/>
              <a:ext cx="2936240" cy="222442"/>
            </a:xfrm>
            <a:prstGeom prst="rect">
              <a:avLst/>
            </a:prstGeom>
            <a:solidFill>
              <a:srgbClr val="F8C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28939" y="3148565"/>
              <a:ext cx="9035135" cy="689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4005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6856" y="734788"/>
              <a:ext cx="9127808" cy="115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137" b="0" i="0" u="none" strike="noStrike" kern="0" cap="none" spc="0" normalizeH="0" baseline="0" noProof="0" dirty="0">
                  <a:ln>
                    <a:noFill/>
                  </a:ln>
                  <a:solidFill>
                    <a:srgbClr val="252827"/>
                  </a:solidFill>
                  <a:effectLst/>
                  <a:uLnTx/>
                  <a:uFillTx/>
                  <a:latin typeface="Oswald"/>
                  <a:ea typeface="Oswald"/>
                  <a:cs typeface="Oswald"/>
                  <a:sym typeface="Oswald"/>
                </a:rPr>
                <a:t>Elizabeth I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0" y="1937792"/>
              <a:ext cx="9093013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998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95;p2">
            <a:extLst>
              <a:ext uri="{FF2B5EF4-FFF2-40B4-BE49-F238E27FC236}">
                <a16:creationId xmlns:a16="http://schemas.microsoft.com/office/drawing/2014/main" id="{BE0ED5EF-DC95-4BE1-AE4B-5264999EAA5E}"/>
              </a:ext>
            </a:extLst>
          </p:cNvPr>
          <p:cNvSpPr txBox="1"/>
          <p:nvPr/>
        </p:nvSpPr>
        <p:spPr>
          <a:xfrm>
            <a:off x="9144000" y="7687397"/>
            <a:ext cx="6937500" cy="27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4" dirty="0">
                <a:latin typeface="Montserrat"/>
                <a:ea typeface="Montserrat"/>
                <a:cs typeface="Montserrat"/>
                <a:sym typeface="Montserrat"/>
              </a:rPr>
              <a:t>Faithful Then, Faithful Now</a:t>
            </a:r>
            <a:endParaRPr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DD9A0CD-1410-6C64-5827-63AE360E4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85413"/>
            <a:ext cx="11579394" cy="540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3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248</Words>
  <Application>Microsoft Office PowerPoint</Application>
  <PresentationFormat>Custom</PresentationFormat>
  <Paragraphs>45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Oswald</vt:lpstr>
      <vt:lpstr>Montserrat Classic</vt:lpstr>
      <vt:lpstr>Montserrat</vt:lpstr>
      <vt:lpstr>Arial</vt:lpstr>
      <vt:lpstr>Montserrat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Growth template (1920 × 867 px)</dc:title>
  <dc:creator>Ben Henderson</dc:creator>
  <cp:lastModifiedBy>Ben Henderson</cp:lastModifiedBy>
  <cp:revision>3</cp:revision>
  <dcterms:created xsi:type="dcterms:W3CDTF">2006-08-16T00:00:00Z</dcterms:created>
  <dcterms:modified xsi:type="dcterms:W3CDTF">2022-06-05T04:06:41Z</dcterms:modified>
  <dc:identifier>DAE6UuOqGnw</dc:identifier>
</cp:coreProperties>
</file>