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14"/>
  </p:notesMasterIdLst>
  <p:sldIdLst>
    <p:sldId id="264" r:id="rId3"/>
    <p:sldId id="265" r:id="rId4"/>
    <p:sldId id="260" r:id="rId5"/>
    <p:sldId id="270" r:id="rId6"/>
    <p:sldId id="271" r:id="rId7"/>
    <p:sldId id="258" r:id="rId8"/>
    <p:sldId id="272" r:id="rId9"/>
    <p:sldId id="273" r:id="rId10"/>
    <p:sldId id="256" r:id="rId11"/>
    <p:sldId id="275" r:id="rId12"/>
    <p:sldId id="268" r:id="rId13"/>
  </p:sldIdLst>
  <p:sldSz cx="18288000" cy="8255000"/>
  <p:notesSz cx="6858000" cy="9144000"/>
  <p:embeddedFontLst>
    <p:embeddedFont>
      <p:font typeface="Calibri" panose="020F0502020204030204" pitchFamily="34" charset="0"/>
      <p:regular r:id="rId15"/>
      <p:bold r:id="rId16"/>
      <p:italic r:id="rId17"/>
      <p:boldItalic r:id="rId18"/>
    </p:embeddedFont>
    <p:embeddedFont>
      <p:font typeface="Montserrat" panose="00000500000000000000" pitchFamily="2" charset="0"/>
      <p:regular r:id="rId19"/>
      <p:bold r:id="rId20"/>
      <p:italic r:id="rId21"/>
      <p:boldItalic r:id="rId22"/>
    </p:embeddedFont>
    <p:embeddedFont>
      <p:font typeface="Montserrat Classic" panose="020B0604020202020204" charset="0"/>
      <p:regular r:id="rId23"/>
    </p:embeddedFont>
    <p:embeddedFont>
      <p:font typeface="Montserrat Light" panose="00000400000000000000" pitchFamily="2" charset="0"/>
      <p:regular r:id="rId24"/>
      <p:italic r:id="rId25"/>
    </p:embeddedFont>
    <p:embeddedFont>
      <p:font typeface="Oswald" panose="00000500000000000000" pitchFamily="2" charset="0"/>
      <p:regular r:id="rId26"/>
      <p:bold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4AD1B2-EC7C-4C4B-9ED0-FF9B38B8D83B}" v="131" dt="2022-05-01T01:17:31.3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67" d="100"/>
          <a:sy n="67" d="100"/>
        </p:scale>
        <p:origin x="90" y="5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font" Target="fonts/font11.fntdata"/><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0.fntdata"/><Relationship Id="rId32"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 Henderson" userId="aeb732d9daffff66" providerId="LiveId" clId="{664AD1B2-EC7C-4C4B-9ED0-FF9B38B8D83B}"/>
    <pc:docChg chg="undo custSel addSld delSld modSld sldOrd">
      <pc:chgData name="Ben Henderson" userId="aeb732d9daffff66" providerId="LiveId" clId="{664AD1B2-EC7C-4C4B-9ED0-FF9B38B8D83B}" dt="2022-05-01T01:20:11.059" v="2367" actId="47"/>
      <pc:docMkLst>
        <pc:docMk/>
      </pc:docMkLst>
      <pc:sldChg chg="addSp delSp modSp mod ord">
        <pc:chgData name="Ben Henderson" userId="aeb732d9daffff66" providerId="LiveId" clId="{664AD1B2-EC7C-4C4B-9ED0-FF9B38B8D83B}" dt="2022-05-01T00:59:29.300" v="1897" actId="1037"/>
        <pc:sldMkLst>
          <pc:docMk/>
          <pc:sldMk cId="0" sldId="256"/>
        </pc:sldMkLst>
        <pc:spChg chg="mod">
          <ac:chgData name="Ben Henderson" userId="aeb732d9daffff66" providerId="LiveId" clId="{664AD1B2-EC7C-4C4B-9ED0-FF9B38B8D83B}" dt="2022-05-01T00:56:45.200" v="1850" actId="20577"/>
          <ac:spMkLst>
            <pc:docMk/>
            <pc:sldMk cId="0" sldId="256"/>
            <ac:spMk id="7" creationId="{00000000-0000-0000-0000-000000000000}"/>
          </ac:spMkLst>
        </pc:spChg>
        <pc:picChg chg="del">
          <ac:chgData name="Ben Henderson" userId="aeb732d9daffff66" providerId="LiveId" clId="{664AD1B2-EC7C-4C4B-9ED0-FF9B38B8D83B}" dt="2022-05-01T00:56:47.007" v="1851" actId="478"/>
          <ac:picMkLst>
            <pc:docMk/>
            <pc:sldMk cId="0" sldId="256"/>
            <ac:picMk id="1026" creationId="{BE13DC1B-45C4-437D-B21B-811D39943408}"/>
          </ac:picMkLst>
        </pc:picChg>
        <pc:picChg chg="add del">
          <ac:chgData name="Ben Henderson" userId="aeb732d9daffff66" providerId="LiveId" clId="{664AD1B2-EC7C-4C4B-9ED0-FF9B38B8D83B}" dt="2022-05-01T00:59:26.555" v="1887" actId="478"/>
          <ac:picMkLst>
            <pc:docMk/>
            <pc:sldMk cId="0" sldId="256"/>
            <ac:picMk id="8194" creationId="{58E011BD-BD49-45A6-9D7A-4D9FF1EC6B29}"/>
          </ac:picMkLst>
        </pc:picChg>
        <pc:picChg chg="add mod">
          <ac:chgData name="Ben Henderson" userId="aeb732d9daffff66" providerId="LiveId" clId="{664AD1B2-EC7C-4C4B-9ED0-FF9B38B8D83B}" dt="2022-05-01T00:59:29.300" v="1897" actId="1037"/>
          <ac:picMkLst>
            <pc:docMk/>
            <pc:sldMk cId="0" sldId="256"/>
            <ac:picMk id="8196" creationId="{B52A3397-8884-4F78-88DE-C6E0B45E0E49}"/>
          </ac:picMkLst>
        </pc:picChg>
      </pc:sldChg>
      <pc:sldChg chg="addSp delSp modSp add del mod setBg modNotes">
        <pc:chgData name="Ben Henderson" userId="aeb732d9daffff66" providerId="LiveId" clId="{664AD1B2-EC7C-4C4B-9ED0-FF9B38B8D83B}" dt="2022-04-30T22:31:48.862" v="1090" actId="1076"/>
        <pc:sldMkLst>
          <pc:docMk/>
          <pc:sldMk cId="0" sldId="258"/>
        </pc:sldMkLst>
        <pc:spChg chg="add mod">
          <ac:chgData name="Ben Henderson" userId="aeb732d9daffff66" providerId="LiveId" clId="{664AD1B2-EC7C-4C4B-9ED0-FF9B38B8D83B}" dt="2022-04-30T22:30:04.196" v="1087"/>
          <ac:spMkLst>
            <pc:docMk/>
            <pc:sldMk cId="0" sldId="258"/>
            <ac:spMk id="10" creationId="{DAA2A243-34F3-40C2-B60A-40C15140B112}"/>
          </ac:spMkLst>
        </pc:spChg>
        <pc:spChg chg="del">
          <ac:chgData name="Ben Henderson" userId="aeb732d9daffff66" providerId="LiveId" clId="{664AD1B2-EC7C-4C4B-9ED0-FF9B38B8D83B}" dt="2022-04-30T22:30:02.984" v="1086" actId="478"/>
          <ac:spMkLst>
            <pc:docMk/>
            <pc:sldMk cId="0" sldId="258"/>
            <ac:spMk id="107" creationId="{00000000-0000-0000-0000-000000000000}"/>
          </ac:spMkLst>
        </pc:spChg>
        <pc:spChg chg="mod">
          <ac:chgData name="Ben Henderson" userId="aeb732d9daffff66" providerId="LiveId" clId="{664AD1B2-EC7C-4C4B-9ED0-FF9B38B8D83B}" dt="2022-04-30T22:29:48.921" v="1085" actId="20577"/>
          <ac:spMkLst>
            <pc:docMk/>
            <pc:sldMk cId="0" sldId="258"/>
            <ac:spMk id="110" creationId="{00000000-0000-0000-0000-000000000000}"/>
          </ac:spMkLst>
        </pc:spChg>
        <pc:spChg chg="mod">
          <ac:chgData name="Ben Henderson" userId="aeb732d9daffff66" providerId="LiveId" clId="{664AD1B2-EC7C-4C4B-9ED0-FF9B38B8D83B}" dt="2022-04-30T22:22:40.101" v="812" actId="20577"/>
          <ac:spMkLst>
            <pc:docMk/>
            <pc:sldMk cId="0" sldId="258"/>
            <ac:spMk id="111" creationId="{00000000-0000-0000-0000-000000000000}"/>
          </ac:spMkLst>
        </pc:spChg>
        <pc:spChg chg="mod">
          <ac:chgData name="Ben Henderson" userId="aeb732d9daffff66" providerId="LiveId" clId="{664AD1B2-EC7C-4C4B-9ED0-FF9B38B8D83B}" dt="2022-04-30T22:25:09.427" v="869" actId="20577"/>
          <ac:spMkLst>
            <pc:docMk/>
            <pc:sldMk cId="0" sldId="258"/>
            <ac:spMk id="112" creationId="{00000000-0000-0000-0000-000000000000}"/>
          </ac:spMkLst>
        </pc:spChg>
        <pc:picChg chg="del">
          <ac:chgData name="Ben Henderson" userId="aeb732d9daffff66" providerId="LiveId" clId="{664AD1B2-EC7C-4C4B-9ED0-FF9B38B8D83B}" dt="2022-04-30T22:30:07.719" v="1088" actId="478"/>
          <ac:picMkLst>
            <pc:docMk/>
            <pc:sldMk cId="0" sldId="258"/>
            <ac:picMk id="105" creationId="{00000000-0000-0000-0000-000000000000}"/>
          </ac:picMkLst>
        </pc:picChg>
        <pc:picChg chg="add mod">
          <ac:chgData name="Ben Henderson" userId="aeb732d9daffff66" providerId="LiveId" clId="{664AD1B2-EC7C-4C4B-9ED0-FF9B38B8D83B}" dt="2022-04-30T22:31:48.862" v="1090" actId="1076"/>
          <ac:picMkLst>
            <pc:docMk/>
            <pc:sldMk cId="0" sldId="258"/>
            <ac:picMk id="3074" creationId="{41857D5A-48D7-4E32-A81B-AAF88D6A5337}"/>
          </ac:picMkLst>
        </pc:picChg>
      </pc:sldChg>
      <pc:sldChg chg="addSp modSp add del mod setBg">
        <pc:chgData name="Ben Henderson" userId="aeb732d9daffff66" providerId="LiveId" clId="{664AD1B2-EC7C-4C4B-9ED0-FF9B38B8D83B}" dt="2022-04-30T21:29:51.110" v="528"/>
        <pc:sldMkLst>
          <pc:docMk/>
          <pc:sldMk cId="0" sldId="260"/>
        </pc:sldMkLst>
        <pc:spChg chg="mod">
          <ac:chgData name="Ben Henderson" userId="aeb732d9daffff66" providerId="LiveId" clId="{664AD1B2-EC7C-4C4B-9ED0-FF9B38B8D83B}" dt="2022-04-30T20:54:47.344" v="302" actId="20577"/>
          <ac:spMkLst>
            <pc:docMk/>
            <pc:sldMk cId="0" sldId="260"/>
            <ac:spMk id="3" creationId="{00000000-0000-0000-0000-000000000000}"/>
          </ac:spMkLst>
        </pc:spChg>
        <pc:spChg chg="mod">
          <ac:chgData name="Ben Henderson" userId="aeb732d9daffff66" providerId="LiveId" clId="{664AD1B2-EC7C-4C4B-9ED0-FF9B38B8D83B}" dt="2022-04-30T20:55:53.129" v="325" actId="20577"/>
          <ac:spMkLst>
            <pc:docMk/>
            <pc:sldMk cId="0" sldId="260"/>
            <ac:spMk id="4" creationId="{00000000-0000-0000-0000-000000000000}"/>
          </ac:spMkLst>
        </pc:spChg>
        <pc:spChg chg="mod">
          <ac:chgData name="Ben Henderson" userId="aeb732d9daffff66" providerId="LiveId" clId="{664AD1B2-EC7C-4C4B-9ED0-FF9B38B8D83B}" dt="2022-04-30T20:54:54.776" v="317" actId="20577"/>
          <ac:spMkLst>
            <pc:docMk/>
            <pc:sldMk cId="0" sldId="260"/>
            <ac:spMk id="7" creationId="{00000000-0000-0000-0000-000000000000}"/>
          </ac:spMkLst>
        </pc:spChg>
        <pc:spChg chg="add mod">
          <ac:chgData name="Ben Henderson" userId="aeb732d9daffff66" providerId="LiveId" clId="{664AD1B2-EC7C-4C4B-9ED0-FF9B38B8D83B}" dt="2022-04-30T21:29:51.110" v="528"/>
          <ac:spMkLst>
            <pc:docMk/>
            <pc:sldMk cId="0" sldId="260"/>
            <ac:spMk id="8" creationId="{2887B3A9-201D-4314-A1E5-8A98BC78EC05}"/>
          </ac:spMkLst>
        </pc:spChg>
      </pc:sldChg>
      <pc:sldChg chg="del">
        <pc:chgData name="Ben Henderson" userId="aeb732d9daffff66" providerId="LiveId" clId="{664AD1B2-EC7C-4C4B-9ED0-FF9B38B8D83B}" dt="2022-05-01T01:20:11.059" v="2367" actId="47"/>
        <pc:sldMkLst>
          <pc:docMk/>
          <pc:sldMk cId="0" sldId="261"/>
        </pc:sldMkLst>
      </pc:sldChg>
      <pc:sldChg chg="addSp modSp mod modAnim">
        <pc:chgData name="Ben Henderson" userId="aeb732d9daffff66" providerId="LiveId" clId="{664AD1B2-EC7C-4C4B-9ED0-FF9B38B8D83B}" dt="2022-04-30T20:11:14.075" v="206"/>
        <pc:sldMkLst>
          <pc:docMk/>
          <pc:sldMk cId="0" sldId="265"/>
        </pc:sldMkLst>
        <pc:spChg chg="mod">
          <ac:chgData name="Ben Henderson" userId="aeb732d9daffff66" providerId="LiveId" clId="{664AD1B2-EC7C-4C4B-9ED0-FF9B38B8D83B}" dt="2022-04-30T20:04:20.680" v="189" actId="20577"/>
          <ac:spMkLst>
            <pc:docMk/>
            <pc:sldMk cId="0" sldId="265"/>
            <ac:spMk id="97" creationId="{00000000-0000-0000-0000-000000000000}"/>
          </ac:spMkLst>
        </pc:spChg>
        <pc:spChg chg="mod">
          <ac:chgData name="Ben Henderson" userId="aeb732d9daffff66" providerId="LiveId" clId="{664AD1B2-EC7C-4C4B-9ED0-FF9B38B8D83B}" dt="2022-04-30T20:01:35.921" v="30" actId="20577"/>
          <ac:spMkLst>
            <pc:docMk/>
            <pc:sldMk cId="0" sldId="265"/>
            <ac:spMk id="98" creationId="{00000000-0000-0000-0000-000000000000}"/>
          </ac:spMkLst>
        </pc:spChg>
        <pc:spChg chg="mod">
          <ac:chgData name="Ben Henderson" userId="aeb732d9daffff66" providerId="LiveId" clId="{664AD1B2-EC7C-4C4B-9ED0-FF9B38B8D83B}" dt="2022-04-30T20:02:03.174" v="91" actId="20577"/>
          <ac:spMkLst>
            <pc:docMk/>
            <pc:sldMk cId="0" sldId="265"/>
            <ac:spMk id="99" creationId="{00000000-0000-0000-0000-000000000000}"/>
          </ac:spMkLst>
        </pc:spChg>
        <pc:picChg chg="mod">
          <ac:chgData name="Ben Henderson" userId="aeb732d9daffff66" providerId="LiveId" clId="{664AD1B2-EC7C-4C4B-9ED0-FF9B38B8D83B}" dt="2022-04-30T20:10:27.742" v="202" actId="1076"/>
          <ac:picMkLst>
            <pc:docMk/>
            <pc:sldMk cId="0" sldId="265"/>
            <ac:picMk id="94" creationId="{00000000-0000-0000-0000-000000000000}"/>
          </ac:picMkLst>
        </pc:picChg>
        <pc:picChg chg="add mod">
          <ac:chgData name="Ben Henderson" userId="aeb732d9daffff66" providerId="LiveId" clId="{664AD1B2-EC7C-4C4B-9ED0-FF9B38B8D83B}" dt="2022-04-30T20:04:45.040" v="195" actId="14100"/>
          <ac:picMkLst>
            <pc:docMk/>
            <pc:sldMk cId="0" sldId="265"/>
            <ac:picMk id="1026" creationId="{E7D201D1-FB0E-4806-93DC-4241B48457CC}"/>
          </ac:picMkLst>
        </pc:picChg>
        <pc:picChg chg="add mod">
          <ac:chgData name="Ben Henderson" userId="aeb732d9daffff66" providerId="LiveId" clId="{664AD1B2-EC7C-4C4B-9ED0-FF9B38B8D83B}" dt="2022-04-30T20:05:30.393" v="199" actId="14100"/>
          <ac:picMkLst>
            <pc:docMk/>
            <pc:sldMk cId="0" sldId="265"/>
            <ac:picMk id="1028" creationId="{BD8D3AB7-C4FB-4161-8043-DEDCC53B0F2D}"/>
          </ac:picMkLst>
        </pc:picChg>
        <pc:picChg chg="add mod">
          <ac:chgData name="Ben Henderson" userId="aeb732d9daffff66" providerId="LiveId" clId="{664AD1B2-EC7C-4C4B-9ED0-FF9B38B8D83B}" dt="2022-04-30T20:10:35.645" v="203" actId="1076"/>
          <ac:picMkLst>
            <pc:docMk/>
            <pc:sldMk cId="0" sldId="265"/>
            <ac:picMk id="1030" creationId="{061EE7EE-30F3-45A8-B73A-A8B018F3079C}"/>
          </ac:picMkLst>
        </pc:picChg>
      </pc:sldChg>
      <pc:sldChg chg="del">
        <pc:chgData name="Ben Henderson" userId="aeb732d9daffff66" providerId="LiveId" clId="{664AD1B2-EC7C-4C4B-9ED0-FF9B38B8D83B}" dt="2022-05-01T01:20:11.059" v="2367" actId="47"/>
        <pc:sldMkLst>
          <pc:docMk/>
          <pc:sldMk cId="0" sldId="266"/>
        </pc:sldMkLst>
      </pc:sldChg>
      <pc:sldChg chg="del">
        <pc:chgData name="Ben Henderson" userId="aeb732d9daffff66" providerId="LiveId" clId="{664AD1B2-EC7C-4C4B-9ED0-FF9B38B8D83B}" dt="2022-05-01T01:20:11.059" v="2367" actId="47"/>
        <pc:sldMkLst>
          <pc:docMk/>
          <pc:sldMk cId="2137916473" sldId="269"/>
        </pc:sldMkLst>
      </pc:sldChg>
      <pc:sldChg chg="addSp modSp add mod">
        <pc:chgData name="Ben Henderson" userId="aeb732d9daffff66" providerId="LiveId" clId="{664AD1B2-EC7C-4C4B-9ED0-FF9B38B8D83B}" dt="2022-04-30T21:29:55.432" v="529"/>
        <pc:sldMkLst>
          <pc:docMk/>
          <pc:sldMk cId="1669160447" sldId="270"/>
        </pc:sldMkLst>
        <pc:spChg chg="mod">
          <ac:chgData name="Ben Henderson" userId="aeb732d9daffff66" providerId="LiveId" clId="{664AD1B2-EC7C-4C4B-9ED0-FF9B38B8D83B}" dt="2022-04-30T21:16:47.983" v="406" actId="20577"/>
          <ac:spMkLst>
            <pc:docMk/>
            <pc:sldMk cId="1669160447" sldId="270"/>
            <ac:spMk id="3" creationId="{00000000-0000-0000-0000-000000000000}"/>
          </ac:spMkLst>
        </pc:spChg>
        <pc:spChg chg="mod">
          <ac:chgData name="Ben Henderson" userId="aeb732d9daffff66" providerId="LiveId" clId="{664AD1B2-EC7C-4C4B-9ED0-FF9B38B8D83B}" dt="2022-04-30T21:17:00.802" v="409" actId="20577"/>
          <ac:spMkLst>
            <pc:docMk/>
            <pc:sldMk cId="1669160447" sldId="270"/>
            <ac:spMk id="4" creationId="{00000000-0000-0000-0000-000000000000}"/>
          </ac:spMkLst>
        </pc:spChg>
        <pc:spChg chg="mod">
          <ac:chgData name="Ben Henderson" userId="aeb732d9daffff66" providerId="LiveId" clId="{664AD1B2-EC7C-4C4B-9ED0-FF9B38B8D83B}" dt="2022-04-30T21:14:22.679" v="337" actId="20577"/>
          <ac:spMkLst>
            <pc:docMk/>
            <pc:sldMk cId="1669160447" sldId="270"/>
            <ac:spMk id="7" creationId="{00000000-0000-0000-0000-000000000000}"/>
          </ac:spMkLst>
        </pc:spChg>
        <pc:spChg chg="add mod">
          <ac:chgData name="Ben Henderson" userId="aeb732d9daffff66" providerId="LiveId" clId="{664AD1B2-EC7C-4C4B-9ED0-FF9B38B8D83B}" dt="2022-04-30T21:29:55.432" v="529"/>
          <ac:spMkLst>
            <pc:docMk/>
            <pc:sldMk cId="1669160447" sldId="270"/>
            <ac:spMk id="8" creationId="{BCC14828-E8F7-415D-8983-C6B11B36CAE1}"/>
          </ac:spMkLst>
        </pc:spChg>
      </pc:sldChg>
      <pc:sldChg chg="addSp delSp modSp add del mod setBg modNotes">
        <pc:chgData name="Ben Henderson" userId="aeb732d9daffff66" providerId="LiveId" clId="{664AD1B2-EC7C-4C4B-9ED0-FF9B38B8D83B}" dt="2022-04-30T22:22:04.132" v="798" actId="313"/>
        <pc:sldMkLst>
          <pc:docMk/>
          <pc:sldMk cId="0" sldId="271"/>
        </pc:sldMkLst>
        <pc:spChg chg="add del">
          <ac:chgData name="Ben Henderson" userId="aeb732d9daffff66" providerId="LiveId" clId="{664AD1B2-EC7C-4C4B-9ED0-FF9B38B8D83B}" dt="2022-04-30T21:28:30.862" v="498" actId="478"/>
          <ac:spMkLst>
            <pc:docMk/>
            <pc:sldMk cId="0" sldId="271"/>
            <ac:spMk id="2" creationId="{3A33F71B-ECA6-4A64-95AB-D02504D3B5FD}"/>
          </ac:spMkLst>
        </pc:spChg>
        <pc:spChg chg="add del">
          <ac:chgData name="Ben Henderson" userId="aeb732d9daffff66" providerId="LiveId" clId="{664AD1B2-EC7C-4C4B-9ED0-FF9B38B8D83B}" dt="2022-04-30T21:28:38.676" v="500"/>
          <ac:spMkLst>
            <pc:docMk/>
            <pc:sldMk cId="0" sldId="271"/>
            <ac:spMk id="3" creationId="{5FBC3C6E-B7C2-4B6C-8506-C23326577426}"/>
          </ac:spMkLst>
        </pc:spChg>
        <pc:spChg chg="add del">
          <ac:chgData name="Ben Henderson" userId="aeb732d9daffff66" providerId="LiveId" clId="{664AD1B2-EC7C-4C4B-9ED0-FF9B38B8D83B}" dt="2022-04-30T21:28:41.597" v="504"/>
          <ac:spMkLst>
            <pc:docMk/>
            <pc:sldMk cId="0" sldId="271"/>
            <ac:spMk id="4" creationId="{39EAECE2-CFE5-4A42-B381-AD2185DFD06F}"/>
          </ac:spMkLst>
        </pc:spChg>
        <pc:spChg chg="add mod">
          <ac:chgData name="Ben Henderson" userId="aeb732d9daffff66" providerId="LiveId" clId="{664AD1B2-EC7C-4C4B-9ED0-FF9B38B8D83B}" dt="2022-04-30T21:31:36.914" v="629" actId="255"/>
          <ac:spMkLst>
            <pc:docMk/>
            <pc:sldMk cId="0" sldId="271"/>
            <ac:spMk id="6" creationId="{BCDE112C-B43D-434B-B950-3F9E9430EE82}"/>
          </ac:spMkLst>
        </pc:spChg>
        <pc:spChg chg="add mod">
          <ac:chgData name="Ben Henderson" userId="aeb732d9daffff66" providerId="LiveId" clId="{664AD1B2-EC7C-4C4B-9ED0-FF9B38B8D83B}" dt="2022-04-30T21:30:15.030" v="531" actId="207"/>
          <ac:spMkLst>
            <pc:docMk/>
            <pc:sldMk cId="0" sldId="271"/>
            <ac:spMk id="13" creationId="{BE0ED5EF-DC95-4BE1-AE4B-5264999EAA5E}"/>
          </ac:spMkLst>
        </pc:spChg>
        <pc:spChg chg="mod">
          <ac:chgData name="Ben Henderson" userId="aeb732d9daffff66" providerId="LiveId" clId="{664AD1B2-EC7C-4C4B-9ED0-FF9B38B8D83B}" dt="2022-04-30T21:29:22.684" v="526" actId="1076"/>
          <ac:spMkLst>
            <pc:docMk/>
            <pc:sldMk cId="0" sldId="271"/>
            <ac:spMk id="128" creationId="{00000000-0000-0000-0000-000000000000}"/>
          </ac:spMkLst>
        </pc:spChg>
        <pc:spChg chg="mod">
          <ac:chgData name="Ben Henderson" userId="aeb732d9daffff66" providerId="LiveId" clId="{664AD1B2-EC7C-4C4B-9ED0-FF9B38B8D83B}" dt="2022-04-30T22:22:04.132" v="798" actId="313"/>
          <ac:spMkLst>
            <pc:docMk/>
            <pc:sldMk cId="0" sldId="271"/>
            <ac:spMk id="131" creationId="{00000000-0000-0000-0000-000000000000}"/>
          </ac:spMkLst>
        </pc:spChg>
        <pc:spChg chg="mod">
          <ac:chgData name="Ben Henderson" userId="aeb732d9daffff66" providerId="LiveId" clId="{664AD1B2-EC7C-4C4B-9ED0-FF9B38B8D83B}" dt="2022-04-30T21:27:09.668" v="453" actId="20577"/>
          <ac:spMkLst>
            <pc:docMk/>
            <pc:sldMk cId="0" sldId="271"/>
            <ac:spMk id="132" creationId="{00000000-0000-0000-0000-000000000000}"/>
          </ac:spMkLst>
        </pc:spChg>
        <pc:spChg chg="mod">
          <ac:chgData name="Ben Henderson" userId="aeb732d9daffff66" providerId="LiveId" clId="{664AD1B2-EC7C-4C4B-9ED0-FF9B38B8D83B}" dt="2022-04-30T21:27:23.381" v="495" actId="20577"/>
          <ac:spMkLst>
            <pc:docMk/>
            <pc:sldMk cId="0" sldId="271"/>
            <ac:spMk id="133" creationId="{00000000-0000-0000-0000-000000000000}"/>
          </ac:spMkLst>
        </pc:spChg>
        <pc:picChg chg="add mod">
          <ac:chgData name="Ben Henderson" userId="aeb732d9daffff66" providerId="LiveId" clId="{664AD1B2-EC7C-4C4B-9ED0-FF9B38B8D83B}" dt="2022-04-30T21:29:22.684" v="526" actId="1076"/>
          <ac:picMkLst>
            <pc:docMk/>
            <pc:sldMk cId="0" sldId="271"/>
            <ac:picMk id="5" creationId="{E1A19750-D4AA-478E-A62E-0E0C30E88949}"/>
          </ac:picMkLst>
        </pc:picChg>
        <pc:picChg chg="del">
          <ac:chgData name="Ben Henderson" userId="aeb732d9daffff66" providerId="LiveId" clId="{664AD1B2-EC7C-4C4B-9ED0-FF9B38B8D83B}" dt="2022-04-30T21:28:26.528" v="496" actId="478"/>
          <ac:picMkLst>
            <pc:docMk/>
            <pc:sldMk cId="0" sldId="271"/>
            <ac:picMk id="127" creationId="{00000000-0000-0000-0000-000000000000}"/>
          </ac:picMkLst>
        </pc:picChg>
      </pc:sldChg>
      <pc:sldChg chg="addSp delSp modSp add del mod ord setBg modNotes">
        <pc:chgData name="Ben Henderson" userId="aeb732d9daffff66" providerId="LiveId" clId="{664AD1B2-EC7C-4C4B-9ED0-FF9B38B8D83B}" dt="2022-05-01T00:45:03.662" v="1652"/>
        <pc:sldMkLst>
          <pc:docMk/>
          <pc:sldMk cId="0" sldId="272"/>
        </pc:sldMkLst>
        <pc:spChg chg="mod">
          <ac:chgData name="Ben Henderson" userId="aeb732d9daffff66" providerId="LiveId" clId="{664AD1B2-EC7C-4C4B-9ED0-FF9B38B8D83B}" dt="2022-04-30T22:34:42.007" v="1274"/>
          <ac:spMkLst>
            <pc:docMk/>
            <pc:sldMk cId="0" sldId="272"/>
            <ac:spMk id="34" creationId="{1D138478-5368-421D-B5AE-E2EC5787B989}"/>
          </ac:spMkLst>
        </pc:spChg>
        <pc:spChg chg="mod">
          <ac:chgData name="Ben Henderson" userId="aeb732d9daffff66" providerId="LiveId" clId="{664AD1B2-EC7C-4C4B-9ED0-FF9B38B8D83B}" dt="2022-04-30T22:34:42.007" v="1274"/>
          <ac:spMkLst>
            <pc:docMk/>
            <pc:sldMk cId="0" sldId="272"/>
            <ac:spMk id="35" creationId="{0C7A30C6-BD3F-490F-BDE3-54057080B834}"/>
          </ac:spMkLst>
        </pc:spChg>
        <pc:spChg chg="add del mod">
          <ac:chgData name="Ben Henderson" userId="aeb732d9daffff66" providerId="LiveId" clId="{664AD1B2-EC7C-4C4B-9ED0-FF9B38B8D83B}" dt="2022-04-30T22:34:48.352" v="1275"/>
          <ac:spMkLst>
            <pc:docMk/>
            <pc:sldMk cId="0" sldId="272"/>
            <ac:spMk id="36" creationId="{3977C38D-A8FC-48DF-B973-2DD976A03D36}"/>
          </ac:spMkLst>
        </pc:spChg>
        <pc:spChg chg="mod">
          <ac:chgData name="Ben Henderson" userId="aeb732d9daffff66" providerId="LiveId" clId="{664AD1B2-EC7C-4C4B-9ED0-FF9B38B8D83B}" dt="2022-04-30T22:35:30.110" v="1284"/>
          <ac:spMkLst>
            <pc:docMk/>
            <pc:sldMk cId="0" sldId="272"/>
            <ac:spMk id="39" creationId="{836CF7ED-31CA-49BD-ADA6-192A88BF4D8E}"/>
          </ac:spMkLst>
        </pc:spChg>
        <pc:spChg chg="mod">
          <ac:chgData name="Ben Henderson" userId="aeb732d9daffff66" providerId="LiveId" clId="{664AD1B2-EC7C-4C4B-9ED0-FF9B38B8D83B}" dt="2022-04-30T22:35:58.227" v="1298" actId="20577"/>
          <ac:spMkLst>
            <pc:docMk/>
            <pc:sldMk cId="0" sldId="272"/>
            <ac:spMk id="40" creationId="{A0B8154A-5FC7-4FC0-BAE2-8CF019F8AE2F}"/>
          </ac:spMkLst>
        </pc:spChg>
        <pc:spChg chg="add mod">
          <ac:chgData name="Ben Henderson" userId="aeb732d9daffff66" providerId="LiveId" clId="{664AD1B2-EC7C-4C4B-9ED0-FF9B38B8D83B}" dt="2022-04-30T22:36:31.789" v="1314" actId="1036"/>
          <ac:spMkLst>
            <pc:docMk/>
            <pc:sldMk cId="0" sldId="272"/>
            <ac:spMk id="41" creationId="{4DEC1439-4F31-4748-BEEE-D50716E49AE9}"/>
          </ac:spMkLst>
        </pc:spChg>
        <pc:spChg chg="add mod">
          <ac:chgData name="Ben Henderson" userId="aeb732d9daffff66" providerId="LiveId" clId="{664AD1B2-EC7C-4C4B-9ED0-FF9B38B8D83B}" dt="2022-05-01T00:45:03.662" v="1652"/>
          <ac:spMkLst>
            <pc:docMk/>
            <pc:sldMk cId="0" sldId="272"/>
            <ac:spMk id="57" creationId="{7FF5D566-CE72-46F6-8EFE-8DF5E6839407}"/>
          </ac:spMkLst>
        </pc:spChg>
        <pc:spChg chg="mod">
          <ac:chgData name="Ben Henderson" userId="aeb732d9daffff66" providerId="LiveId" clId="{664AD1B2-EC7C-4C4B-9ED0-FF9B38B8D83B}" dt="2022-04-30T22:33:20.087" v="1147" actId="20577"/>
          <ac:spMkLst>
            <pc:docMk/>
            <pc:sldMk cId="0" sldId="272"/>
            <ac:spMk id="188" creationId="{00000000-0000-0000-0000-000000000000}"/>
          </ac:spMkLst>
        </pc:spChg>
        <pc:spChg chg="mod">
          <ac:chgData name="Ben Henderson" userId="aeb732d9daffff66" providerId="LiveId" clId="{664AD1B2-EC7C-4C4B-9ED0-FF9B38B8D83B}" dt="2022-05-01T00:38:37.018" v="1375" actId="20577"/>
          <ac:spMkLst>
            <pc:docMk/>
            <pc:sldMk cId="0" sldId="272"/>
            <ac:spMk id="189" creationId="{00000000-0000-0000-0000-000000000000}"/>
          </ac:spMkLst>
        </pc:spChg>
        <pc:spChg chg="mod">
          <ac:chgData name="Ben Henderson" userId="aeb732d9daffff66" providerId="LiveId" clId="{664AD1B2-EC7C-4C4B-9ED0-FF9B38B8D83B}" dt="2022-04-30T22:36:31.789" v="1314" actId="1036"/>
          <ac:spMkLst>
            <pc:docMk/>
            <pc:sldMk cId="0" sldId="272"/>
            <ac:spMk id="190" creationId="{00000000-0000-0000-0000-000000000000}"/>
          </ac:spMkLst>
        </pc:spChg>
        <pc:spChg chg="mod">
          <ac:chgData name="Ben Henderson" userId="aeb732d9daffff66" providerId="LiveId" clId="{664AD1B2-EC7C-4C4B-9ED0-FF9B38B8D83B}" dt="2022-04-30T22:33:58.925" v="1230" actId="20577"/>
          <ac:spMkLst>
            <pc:docMk/>
            <pc:sldMk cId="0" sldId="272"/>
            <ac:spMk id="194" creationId="{00000000-0000-0000-0000-000000000000}"/>
          </ac:spMkLst>
        </pc:spChg>
        <pc:spChg chg="mod">
          <ac:chgData name="Ben Henderson" userId="aeb732d9daffff66" providerId="LiveId" clId="{664AD1B2-EC7C-4C4B-9ED0-FF9B38B8D83B}" dt="2022-04-30T22:34:05.772" v="1239" actId="20577"/>
          <ac:spMkLst>
            <pc:docMk/>
            <pc:sldMk cId="0" sldId="272"/>
            <ac:spMk id="197" creationId="{00000000-0000-0000-0000-000000000000}"/>
          </ac:spMkLst>
        </pc:spChg>
        <pc:spChg chg="mod">
          <ac:chgData name="Ben Henderson" userId="aeb732d9daffff66" providerId="LiveId" clId="{664AD1B2-EC7C-4C4B-9ED0-FF9B38B8D83B}" dt="2022-04-30T22:34:11.578" v="1248" actId="20577"/>
          <ac:spMkLst>
            <pc:docMk/>
            <pc:sldMk cId="0" sldId="272"/>
            <ac:spMk id="200" creationId="{00000000-0000-0000-0000-000000000000}"/>
          </ac:spMkLst>
        </pc:spChg>
        <pc:spChg chg="mod">
          <ac:chgData name="Ben Henderson" userId="aeb732d9daffff66" providerId="LiveId" clId="{664AD1B2-EC7C-4C4B-9ED0-FF9B38B8D83B}" dt="2022-04-30T22:34:21.232" v="1259" actId="20577"/>
          <ac:spMkLst>
            <pc:docMk/>
            <pc:sldMk cId="0" sldId="272"/>
            <ac:spMk id="203" creationId="{00000000-0000-0000-0000-000000000000}"/>
          </ac:spMkLst>
        </pc:spChg>
        <pc:spChg chg="mod">
          <ac:chgData name="Ben Henderson" userId="aeb732d9daffff66" providerId="LiveId" clId="{664AD1B2-EC7C-4C4B-9ED0-FF9B38B8D83B}" dt="2022-04-30T22:34:29.086" v="1273" actId="20577"/>
          <ac:spMkLst>
            <pc:docMk/>
            <pc:sldMk cId="0" sldId="272"/>
            <ac:spMk id="206" creationId="{00000000-0000-0000-0000-000000000000}"/>
          </ac:spMkLst>
        </pc:spChg>
        <pc:spChg chg="del">
          <ac:chgData name="Ben Henderson" userId="aeb732d9daffff66" providerId="LiveId" clId="{664AD1B2-EC7C-4C4B-9ED0-FF9B38B8D83B}" dt="2022-04-30T22:34:51.732" v="1276" actId="478"/>
          <ac:spMkLst>
            <pc:docMk/>
            <pc:sldMk cId="0" sldId="272"/>
            <ac:spMk id="207" creationId="{00000000-0000-0000-0000-000000000000}"/>
          </ac:spMkLst>
        </pc:spChg>
        <pc:spChg chg="mod">
          <ac:chgData name="Ben Henderson" userId="aeb732d9daffff66" providerId="LiveId" clId="{664AD1B2-EC7C-4C4B-9ED0-FF9B38B8D83B}" dt="2022-04-30T22:36:31.789" v="1314" actId="1036"/>
          <ac:spMkLst>
            <pc:docMk/>
            <pc:sldMk cId="0" sldId="272"/>
            <ac:spMk id="208" creationId="{00000000-0000-0000-0000-000000000000}"/>
          </ac:spMkLst>
        </pc:spChg>
        <pc:spChg chg="mod">
          <ac:chgData name="Ben Henderson" userId="aeb732d9daffff66" providerId="LiveId" clId="{664AD1B2-EC7C-4C4B-9ED0-FF9B38B8D83B}" dt="2022-04-30T22:36:31.789" v="1314" actId="1036"/>
          <ac:spMkLst>
            <pc:docMk/>
            <pc:sldMk cId="0" sldId="272"/>
            <ac:spMk id="209" creationId="{00000000-0000-0000-0000-000000000000}"/>
          </ac:spMkLst>
        </pc:spChg>
        <pc:spChg chg="mod">
          <ac:chgData name="Ben Henderson" userId="aeb732d9daffff66" providerId="LiveId" clId="{664AD1B2-EC7C-4C4B-9ED0-FF9B38B8D83B}" dt="2022-04-30T22:36:31.789" v="1314" actId="1036"/>
          <ac:spMkLst>
            <pc:docMk/>
            <pc:sldMk cId="0" sldId="272"/>
            <ac:spMk id="210" creationId="{00000000-0000-0000-0000-000000000000}"/>
          </ac:spMkLst>
        </pc:spChg>
        <pc:spChg chg="mod">
          <ac:chgData name="Ben Henderson" userId="aeb732d9daffff66" providerId="LiveId" clId="{664AD1B2-EC7C-4C4B-9ED0-FF9B38B8D83B}" dt="2022-04-30T22:36:31.789" v="1314" actId="1036"/>
          <ac:spMkLst>
            <pc:docMk/>
            <pc:sldMk cId="0" sldId="272"/>
            <ac:spMk id="211" creationId="{00000000-0000-0000-0000-000000000000}"/>
          </ac:spMkLst>
        </pc:spChg>
        <pc:grpChg chg="add del mod">
          <ac:chgData name="Ben Henderson" userId="aeb732d9daffff66" providerId="LiveId" clId="{664AD1B2-EC7C-4C4B-9ED0-FF9B38B8D83B}" dt="2022-04-30T22:34:48.352" v="1275"/>
          <ac:grpSpMkLst>
            <pc:docMk/>
            <pc:sldMk cId="0" sldId="272"/>
            <ac:grpSpMk id="33" creationId="{7FCE48D1-5D1B-40D5-94C8-AC49DB5ED768}"/>
          </ac:grpSpMkLst>
        </pc:grpChg>
        <pc:grpChg chg="add mod">
          <ac:chgData name="Ben Henderson" userId="aeb732d9daffff66" providerId="LiveId" clId="{664AD1B2-EC7C-4C4B-9ED0-FF9B38B8D83B}" dt="2022-04-30T22:36:31.789" v="1314" actId="1036"/>
          <ac:grpSpMkLst>
            <pc:docMk/>
            <pc:sldMk cId="0" sldId="272"/>
            <ac:grpSpMk id="38" creationId="{8109D581-F4FC-4587-BDDA-0090DC7D3B8C}"/>
          </ac:grpSpMkLst>
        </pc:grpChg>
        <pc:grpChg chg="mod">
          <ac:chgData name="Ben Henderson" userId="aeb732d9daffff66" providerId="LiveId" clId="{664AD1B2-EC7C-4C4B-9ED0-FF9B38B8D83B}" dt="2022-04-30T22:36:31.789" v="1314" actId="1036"/>
          <ac:grpSpMkLst>
            <pc:docMk/>
            <pc:sldMk cId="0" sldId="272"/>
            <ac:grpSpMk id="192" creationId="{00000000-0000-0000-0000-000000000000}"/>
          </ac:grpSpMkLst>
        </pc:grpChg>
        <pc:grpChg chg="mod">
          <ac:chgData name="Ben Henderson" userId="aeb732d9daffff66" providerId="LiveId" clId="{664AD1B2-EC7C-4C4B-9ED0-FF9B38B8D83B}" dt="2022-04-30T22:36:31.789" v="1314" actId="1036"/>
          <ac:grpSpMkLst>
            <pc:docMk/>
            <pc:sldMk cId="0" sldId="272"/>
            <ac:grpSpMk id="195" creationId="{00000000-0000-0000-0000-000000000000}"/>
          </ac:grpSpMkLst>
        </pc:grpChg>
        <pc:grpChg chg="mod">
          <ac:chgData name="Ben Henderson" userId="aeb732d9daffff66" providerId="LiveId" clId="{664AD1B2-EC7C-4C4B-9ED0-FF9B38B8D83B}" dt="2022-04-30T22:36:31.789" v="1314" actId="1036"/>
          <ac:grpSpMkLst>
            <pc:docMk/>
            <pc:sldMk cId="0" sldId="272"/>
            <ac:grpSpMk id="198" creationId="{00000000-0000-0000-0000-000000000000}"/>
          </ac:grpSpMkLst>
        </pc:grpChg>
        <pc:grpChg chg="mod">
          <ac:chgData name="Ben Henderson" userId="aeb732d9daffff66" providerId="LiveId" clId="{664AD1B2-EC7C-4C4B-9ED0-FF9B38B8D83B}" dt="2022-04-30T22:36:31.789" v="1314" actId="1036"/>
          <ac:grpSpMkLst>
            <pc:docMk/>
            <pc:sldMk cId="0" sldId="272"/>
            <ac:grpSpMk id="201" creationId="{00000000-0000-0000-0000-000000000000}"/>
          </ac:grpSpMkLst>
        </pc:grpChg>
        <pc:grpChg chg="mod">
          <ac:chgData name="Ben Henderson" userId="aeb732d9daffff66" providerId="LiveId" clId="{664AD1B2-EC7C-4C4B-9ED0-FF9B38B8D83B}" dt="2022-04-30T22:36:31.789" v="1314" actId="1036"/>
          <ac:grpSpMkLst>
            <pc:docMk/>
            <pc:sldMk cId="0" sldId="272"/>
            <ac:grpSpMk id="204" creationId="{00000000-0000-0000-0000-000000000000}"/>
          </ac:grpSpMkLst>
        </pc:grpChg>
        <pc:picChg chg="add mod">
          <ac:chgData name="Ben Henderson" userId="aeb732d9daffff66" providerId="LiveId" clId="{664AD1B2-EC7C-4C4B-9ED0-FF9B38B8D83B}" dt="2022-04-30T22:39:45.163" v="1328" actId="1076"/>
          <ac:picMkLst>
            <pc:docMk/>
            <pc:sldMk cId="0" sldId="272"/>
            <ac:picMk id="3" creationId="{1669A822-1588-4C79-B7A9-8558A8F197DC}"/>
          </ac:picMkLst>
        </pc:picChg>
        <pc:picChg chg="add del mod">
          <ac:chgData name="Ben Henderson" userId="aeb732d9daffff66" providerId="LiveId" clId="{664AD1B2-EC7C-4C4B-9ED0-FF9B38B8D83B}" dt="2022-04-30T22:40:51.466" v="1339" actId="478"/>
          <ac:picMkLst>
            <pc:docMk/>
            <pc:sldMk cId="0" sldId="272"/>
            <ac:picMk id="5" creationId="{B362215E-302B-4783-A19A-8C463A9A3226}"/>
          </ac:picMkLst>
        </pc:picChg>
        <pc:picChg chg="add mod">
          <ac:chgData name="Ben Henderson" userId="aeb732d9daffff66" providerId="LiveId" clId="{664AD1B2-EC7C-4C4B-9ED0-FF9B38B8D83B}" dt="2022-04-30T22:41:00.200" v="1343" actId="1037"/>
          <ac:picMkLst>
            <pc:docMk/>
            <pc:sldMk cId="0" sldId="272"/>
            <ac:picMk id="7" creationId="{5D5CDEBF-B024-4D4E-A076-C197F4B5DB05}"/>
          </ac:picMkLst>
        </pc:picChg>
        <pc:picChg chg="add mod">
          <ac:chgData name="Ben Henderson" userId="aeb732d9daffff66" providerId="LiveId" clId="{664AD1B2-EC7C-4C4B-9ED0-FF9B38B8D83B}" dt="2022-04-30T22:41:10.509" v="1349" actId="1038"/>
          <ac:picMkLst>
            <pc:docMk/>
            <pc:sldMk cId="0" sldId="272"/>
            <ac:picMk id="9" creationId="{ECEE48DD-9B47-42EB-9BE7-E1D48DCC614F}"/>
          </ac:picMkLst>
        </pc:picChg>
        <pc:picChg chg="add del mod">
          <ac:chgData name="Ben Henderson" userId="aeb732d9daffff66" providerId="LiveId" clId="{664AD1B2-EC7C-4C4B-9ED0-FF9B38B8D83B}" dt="2022-04-30T22:43:00.563" v="1355" actId="478"/>
          <ac:picMkLst>
            <pc:docMk/>
            <pc:sldMk cId="0" sldId="272"/>
            <ac:picMk id="11" creationId="{817CCBD7-A173-46B4-91FB-10E0423F0C7D}"/>
          </ac:picMkLst>
        </pc:picChg>
        <pc:picChg chg="add mod">
          <ac:chgData name="Ben Henderson" userId="aeb732d9daffff66" providerId="LiveId" clId="{664AD1B2-EC7C-4C4B-9ED0-FF9B38B8D83B}" dt="2022-04-30T22:43:12.314" v="1358" actId="1076"/>
          <ac:picMkLst>
            <pc:docMk/>
            <pc:sldMk cId="0" sldId="272"/>
            <ac:picMk id="13" creationId="{BE79B00C-D17A-460B-A2D7-8434C78DCAA0}"/>
          </ac:picMkLst>
        </pc:picChg>
        <pc:picChg chg="add mod">
          <ac:chgData name="Ben Henderson" userId="aeb732d9daffff66" providerId="LiveId" clId="{664AD1B2-EC7C-4C4B-9ED0-FF9B38B8D83B}" dt="2022-04-30T22:44:24.522" v="1362" actId="1076"/>
          <ac:picMkLst>
            <pc:docMk/>
            <pc:sldMk cId="0" sldId="272"/>
            <ac:picMk id="15" creationId="{C3F7A65C-2FCE-44C3-BF12-CB040B339453}"/>
          </ac:picMkLst>
        </pc:picChg>
        <pc:picChg chg="add del mod">
          <ac:chgData name="Ben Henderson" userId="aeb732d9daffff66" providerId="LiveId" clId="{664AD1B2-EC7C-4C4B-9ED0-FF9B38B8D83B}" dt="2022-04-30T22:34:48.352" v="1275"/>
          <ac:picMkLst>
            <pc:docMk/>
            <pc:sldMk cId="0" sldId="272"/>
            <ac:picMk id="37" creationId="{117C2D84-9E1A-480C-8739-8CF54CF3E5C7}"/>
          </ac:picMkLst>
        </pc:picChg>
        <pc:picChg chg="add del mod">
          <ac:chgData name="Ben Henderson" userId="aeb732d9daffff66" providerId="LiveId" clId="{664AD1B2-EC7C-4C4B-9ED0-FF9B38B8D83B}" dt="2022-04-30T22:39:59.418" v="1335" actId="478"/>
          <ac:picMkLst>
            <pc:docMk/>
            <pc:sldMk cId="0" sldId="272"/>
            <ac:picMk id="42" creationId="{1E365381-B7D5-43D8-AD41-165110A1A385}"/>
          </ac:picMkLst>
        </pc:picChg>
        <pc:picChg chg="mod">
          <ac:chgData name="Ben Henderson" userId="aeb732d9daffff66" providerId="LiveId" clId="{664AD1B2-EC7C-4C4B-9ED0-FF9B38B8D83B}" dt="2022-04-30T22:36:31.789" v="1314" actId="1036"/>
          <ac:picMkLst>
            <pc:docMk/>
            <pc:sldMk cId="0" sldId="272"/>
            <ac:picMk id="191" creationId="{00000000-0000-0000-0000-000000000000}"/>
          </ac:picMkLst>
        </pc:picChg>
        <pc:picChg chg="del mod">
          <ac:chgData name="Ben Henderson" userId="aeb732d9daffff66" providerId="LiveId" clId="{664AD1B2-EC7C-4C4B-9ED0-FF9B38B8D83B}" dt="2022-04-30T22:39:41.462" v="1327" actId="478"/>
          <ac:picMkLst>
            <pc:docMk/>
            <pc:sldMk cId="0" sldId="272"/>
            <ac:picMk id="212" creationId="{00000000-0000-0000-0000-000000000000}"/>
          </ac:picMkLst>
        </pc:picChg>
        <pc:picChg chg="del mod">
          <ac:chgData name="Ben Henderson" userId="aeb732d9daffff66" providerId="LiveId" clId="{664AD1B2-EC7C-4C4B-9ED0-FF9B38B8D83B}" dt="2022-04-30T22:39:57.827" v="1334" actId="478"/>
          <ac:picMkLst>
            <pc:docMk/>
            <pc:sldMk cId="0" sldId="272"/>
            <ac:picMk id="213" creationId="{00000000-0000-0000-0000-000000000000}"/>
          </ac:picMkLst>
        </pc:picChg>
        <pc:picChg chg="del mod">
          <ac:chgData name="Ben Henderson" userId="aeb732d9daffff66" providerId="LiveId" clId="{664AD1B2-EC7C-4C4B-9ED0-FF9B38B8D83B}" dt="2022-04-30T22:37:23.954" v="1316" actId="478"/>
          <ac:picMkLst>
            <pc:docMk/>
            <pc:sldMk cId="0" sldId="272"/>
            <ac:picMk id="214" creationId="{00000000-0000-0000-0000-000000000000}"/>
          </ac:picMkLst>
        </pc:picChg>
        <pc:picChg chg="del mod">
          <ac:chgData name="Ben Henderson" userId="aeb732d9daffff66" providerId="LiveId" clId="{664AD1B2-EC7C-4C4B-9ED0-FF9B38B8D83B}" dt="2022-04-30T22:39:56.460" v="1333" actId="478"/>
          <ac:picMkLst>
            <pc:docMk/>
            <pc:sldMk cId="0" sldId="272"/>
            <ac:picMk id="215" creationId="{00000000-0000-0000-0000-000000000000}"/>
          </ac:picMkLst>
        </pc:picChg>
      </pc:sldChg>
      <pc:sldChg chg="addSp delSp modSp add mod">
        <pc:chgData name="Ben Henderson" userId="aeb732d9daffff66" providerId="LiveId" clId="{664AD1B2-EC7C-4C4B-9ED0-FF9B38B8D83B}" dt="2022-05-01T00:53:39.330" v="1809" actId="20577"/>
        <pc:sldMkLst>
          <pc:docMk/>
          <pc:sldMk cId="1024202582" sldId="273"/>
        </pc:sldMkLst>
        <pc:spChg chg="del">
          <ac:chgData name="Ben Henderson" userId="aeb732d9daffff66" providerId="LiveId" clId="{664AD1B2-EC7C-4C4B-9ED0-FF9B38B8D83B}" dt="2022-05-01T00:44:52.539" v="1651" actId="478"/>
          <ac:spMkLst>
            <pc:docMk/>
            <pc:sldMk cId="1024202582" sldId="273"/>
            <ac:spMk id="6" creationId="{BCDE112C-B43D-434B-B950-3F9E9430EE82}"/>
          </ac:spMkLst>
        </pc:spChg>
        <pc:spChg chg="add mod">
          <ac:chgData name="Ben Henderson" userId="aeb732d9daffff66" providerId="LiveId" clId="{664AD1B2-EC7C-4C4B-9ED0-FF9B38B8D83B}" dt="2022-05-01T00:53:39.330" v="1809" actId="20577"/>
          <ac:spMkLst>
            <pc:docMk/>
            <pc:sldMk cId="1024202582" sldId="273"/>
            <ac:spMk id="14" creationId="{686285F1-208F-4201-A88B-D8FA39325F65}"/>
          </ac:spMkLst>
        </pc:spChg>
        <pc:spChg chg="mod">
          <ac:chgData name="Ben Henderson" userId="aeb732d9daffff66" providerId="LiveId" clId="{664AD1B2-EC7C-4C4B-9ED0-FF9B38B8D83B}" dt="2022-05-01T00:44:39.367" v="1649" actId="2711"/>
          <ac:spMkLst>
            <pc:docMk/>
            <pc:sldMk cId="1024202582" sldId="273"/>
            <ac:spMk id="131" creationId="{00000000-0000-0000-0000-000000000000}"/>
          </ac:spMkLst>
        </pc:spChg>
        <pc:spChg chg="mod">
          <ac:chgData name="Ben Henderson" userId="aeb732d9daffff66" providerId="LiveId" clId="{664AD1B2-EC7C-4C4B-9ED0-FF9B38B8D83B}" dt="2022-05-01T00:39:06.033" v="1376" actId="20577"/>
          <ac:spMkLst>
            <pc:docMk/>
            <pc:sldMk cId="1024202582" sldId="273"/>
            <ac:spMk id="132" creationId="{00000000-0000-0000-0000-000000000000}"/>
          </ac:spMkLst>
        </pc:spChg>
        <pc:spChg chg="mod">
          <ac:chgData name="Ben Henderson" userId="aeb732d9daffff66" providerId="LiveId" clId="{664AD1B2-EC7C-4C4B-9ED0-FF9B38B8D83B}" dt="2022-05-01T00:39:28.596" v="1442" actId="20577"/>
          <ac:spMkLst>
            <pc:docMk/>
            <pc:sldMk cId="1024202582" sldId="273"/>
            <ac:spMk id="133" creationId="{00000000-0000-0000-0000-000000000000}"/>
          </ac:spMkLst>
        </pc:spChg>
        <pc:picChg chg="del">
          <ac:chgData name="Ben Henderson" userId="aeb732d9daffff66" providerId="LiveId" clId="{664AD1B2-EC7C-4C4B-9ED0-FF9B38B8D83B}" dt="2022-05-01T00:44:46.675" v="1650" actId="478"/>
          <ac:picMkLst>
            <pc:docMk/>
            <pc:sldMk cId="1024202582" sldId="273"/>
            <ac:picMk id="5" creationId="{E1A19750-D4AA-478E-A62E-0E0C30E88949}"/>
          </ac:picMkLst>
        </pc:picChg>
        <pc:picChg chg="add del mod">
          <ac:chgData name="Ben Henderson" userId="aeb732d9daffff66" providerId="LiveId" clId="{664AD1B2-EC7C-4C4B-9ED0-FF9B38B8D83B}" dt="2022-05-01T00:48:06.661" v="1663" actId="478"/>
          <ac:picMkLst>
            <pc:docMk/>
            <pc:sldMk cId="1024202582" sldId="273"/>
            <ac:picMk id="7170" creationId="{FFA28355-AF48-4625-878C-8F283597A7E1}"/>
          </ac:picMkLst>
        </pc:picChg>
        <pc:picChg chg="add del mod">
          <ac:chgData name="Ben Henderson" userId="aeb732d9daffff66" providerId="LiveId" clId="{664AD1B2-EC7C-4C4B-9ED0-FF9B38B8D83B}" dt="2022-05-01T00:52:05.288" v="1670" actId="478"/>
          <ac:picMkLst>
            <pc:docMk/>
            <pc:sldMk cId="1024202582" sldId="273"/>
            <ac:picMk id="7172" creationId="{C5A8EFF5-246E-41C0-94A2-A46D39478C6E}"/>
          </ac:picMkLst>
        </pc:picChg>
        <pc:picChg chg="add mod">
          <ac:chgData name="Ben Henderson" userId="aeb732d9daffff66" providerId="LiveId" clId="{664AD1B2-EC7C-4C4B-9ED0-FF9B38B8D83B}" dt="2022-05-01T00:52:18.539" v="1673" actId="1076"/>
          <ac:picMkLst>
            <pc:docMk/>
            <pc:sldMk cId="1024202582" sldId="273"/>
            <ac:picMk id="7174" creationId="{73405CBD-F515-4107-945B-B9545780FD21}"/>
          </ac:picMkLst>
        </pc:picChg>
      </pc:sldChg>
      <pc:sldChg chg="add del setBg">
        <pc:chgData name="Ben Henderson" userId="aeb732d9daffff66" providerId="LiveId" clId="{664AD1B2-EC7C-4C4B-9ED0-FF9B38B8D83B}" dt="2022-05-01T00:38:15.160" v="1364"/>
        <pc:sldMkLst>
          <pc:docMk/>
          <pc:sldMk cId="2697705577" sldId="273"/>
        </pc:sldMkLst>
      </pc:sldChg>
      <pc:sldChg chg="addSp delSp modSp add del mod setBg modNotes">
        <pc:chgData name="Ben Henderson" userId="aeb732d9daffff66" providerId="LiveId" clId="{664AD1B2-EC7C-4C4B-9ED0-FF9B38B8D83B}" dt="2022-05-01T01:17:31.362" v="2366"/>
        <pc:sldMkLst>
          <pc:docMk/>
          <pc:sldMk cId="0" sldId="275"/>
        </pc:sldMkLst>
        <pc:spChg chg="add mod">
          <ac:chgData name="Ben Henderson" userId="aeb732d9daffff66" providerId="LiveId" clId="{664AD1B2-EC7C-4C4B-9ED0-FF9B38B8D83B}" dt="2022-05-01T01:17:31.362" v="2366"/>
          <ac:spMkLst>
            <pc:docMk/>
            <pc:sldMk cId="0" sldId="275"/>
            <ac:spMk id="40" creationId="{C24D3563-F7B9-425E-BB0B-CC0F6D488353}"/>
          </ac:spMkLst>
        </pc:spChg>
        <pc:spChg chg="mod">
          <ac:chgData name="Ben Henderson" userId="aeb732d9daffff66" providerId="LiveId" clId="{664AD1B2-EC7C-4C4B-9ED0-FF9B38B8D83B}" dt="2022-05-01T01:01:05.090" v="2036" actId="20577"/>
          <ac:spMkLst>
            <pc:docMk/>
            <pc:sldMk cId="0" sldId="275"/>
            <ac:spMk id="402" creationId="{00000000-0000-0000-0000-000000000000}"/>
          </ac:spMkLst>
        </pc:spChg>
        <pc:spChg chg="mod">
          <ac:chgData name="Ben Henderson" userId="aeb732d9daffff66" providerId="LiveId" clId="{664AD1B2-EC7C-4C4B-9ED0-FF9B38B8D83B}" dt="2022-05-01T00:59:57.599" v="1939" actId="20577"/>
          <ac:spMkLst>
            <pc:docMk/>
            <pc:sldMk cId="0" sldId="275"/>
            <ac:spMk id="403" creationId="{00000000-0000-0000-0000-000000000000}"/>
          </ac:spMkLst>
        </pc:spChg>
        <pc:spChg chg="mod">
          <ac:chgData name="Ben Henderson" userId="aeb732d9daffff66" providerId="LiveId" clId="{664AD1B2-EC7C-4C4B-9ED0-FF9B38B8D83B}" dt="2022-05-01T01:02:38.888" v="2124" actId="20577"/>
          <ac:spMkLst>
            <pc:docMk/>
            <pc:sldMk cId="0" sldId="275"/>
            <ac:spMk id="405" creationId="{00000000-0000-0000-0000-000000000000}"/>
          </ac:spMkLst>
        </pc:spChg>
        <pc:spChg chg="mod">
          <ac:chgData name="Ben Henderson" userId="aeb732d9daffff66" providerId="LiveId" clId="{664AD1B2-EC7C-4C4B-9ED0-FF9B38B8D83B}" dt="2022-05-01T01:01:21.741" v="2057" actId="14100"/>
          <ac:spMkLst>
            <pc:docMk/>
            <pc:sldMk cId="0" sldId="275"/>
            <ac:spMk id="406" creationId="{00000000-0000-0000-0000-000000000000}"/>
          </ac:spMkLst>
        </pc:spChg>
        <pc:spChg chg="mod">
          <ac:chgData name="Ben Henderson" userId="aeb732d9daffff66" providerId="LiveId" clId="{664AD1B2-EC7C-4C4B-9ED0-FF9B38B8D83B}" dt="2022-05-01T01:16:42.082" v="2360" actId="20577"/>
          <ac:spMkLst>
            <pc:docMk/>
            <pc:sldMk cId="0" sldId="275"/>
            <ac:spMk id="408" creationId="{00000000-0000-0000-0000-000000000000}"/>
          </ac:spMkLst>
        </pc:spChg>
        <pc:spChg chg="mod">
          <ac:chgData name="Ben Henderson" userId="aeb732d9daffff66" providerId="LiveId" clId="{664AD1B2-EC7C-4C4B-9ED0-FF9B38B8D83B}" dt="2022-05-01T01:05:17.656" v="2214" actId="20577"/>
          <ac:spMkLst>
            <pc:docMk/>
            <pc:sldMk cId="0" sldId="275"/>
            <ac:spMk id="409" creationId="{00000000-0000-0000-0000-000000000000}"/>
          </ac:spMkLst>
        </pc:spChg>
        <pc:spChg chg="mod">
          <ac:chgData name="Ben Henderson" userId="aeb732d9daffff66" providerId="LiveId" clId="{664AD1B2-EC7C-4C4B-9ED0-FF9B38B8D83B}" dt="2022-05-01T01:07:49.244" v="2346" actId="20577"/>
          <ac:spMkLst>
            <pc:docMk/>
            <pc:sldMk cId="0" sldId="275"/>
            <ac:spMk id="411" creationId="{00000000-0000-0000-0000-000000000000}"/>
          </ac:spMkLst>
        </pc:spChg>
        <pc:spChg chg="mod">
          <ac:chgData name="Ben Henderson" userId="aeb732d9daffff66" providerId="LiveId" clId="{664AD1B2-EC7C-4C4B-9ED0-FF9B38B8D83B}" dt="2022-05-01T01:05:14.463" v="2212" actId="20577"/>
          <ac:spMkLst>
            <pc:docMk/>
            <pc:sldMk cId="0" sldId="275"/>
            <ac:spMk id="412" creationId="{00000000-0000-0000-0000-000000000000}"/>
          </ac:spMkLst>
        </pc:spChg>
        <pc:spChg chg="del">
          <ac:chgData name="Ben Henderson" userId="aeb732d9daffff66" providerId="LiveId" clId="{664AD1B2-EC7C-4C4B-9ED0-FF9B38B8D83B}" dt="2022-05-01T01:17:15.237" v="2365" actId="478"/>
          <ac:spMkLst>
            <pc:docMk/>
            <pc:sldMk cId="0" sldId="275"/>
            <ac:spMk id="416" creationId="{00000000-0000-0000-0000-000000000000}"/>
          </ac:spMkLst>
        </pc:spChg>
        <pc:spChg chg="mod">
          <ac:chgData name="Ben Henderson" userId="aeb732d9daffff66" providerId="LiveId" clId="{664AD1B2-EC7C-4C4B-9ED0-FF9B38B8D83B}" dt="2022-05-01T00:55:41.684" v="1827" actId="20577"/>
          <ac:spMkLst>
            <pc:docMk/>
            <pc:sldMk cId="0" sldId="275"/>
            <ac:spMk id="419" creationId="{00000000-0000-0000-0000-000000000000}"/>
          </ac:spMkLst>
        </pc:spChg>
        <pc:spChg chg="mod">
          <ac:chgData name="Ben Henderson" userId="aeb732d9daffff66" providerId="LiveId" clId="{664AD1B2-EC7C-4C4B-9ED0-FF9B38B8D83B}" dt="2022-05-01T00:55:46.816" v="1837" actId="20577"/>
          <ac:spMkLst>
            <pc:docMk/>
            <pc:sldMk cId="0" sldId="275"/>
            <ac:spMk id="420" creationId="{00000000-0000-0000-0000-000000000000}"/>
          </ac:spMkLst>
        </pc:spChg>
        <pc:grpChg chg="del">
          <ac:chgData name="Ben Henderson" userId="aeb732d9daffff66" providerId="LiveId" clId="{664AD1B2-EC7C-4C4B-9ED0-FF9B38B8D83B}" dt="2022-05-01T01:16:57.638" v="2361" actId="478"/>
          <ac:grpSpMkLst>
            <pc:docMk/>
            <pc:sldMk cId="0" sldId="275"/>
            <ac:grpSpMk id="413" creationId="{00000000-0000-0000-0000-000000000000}"/>
          </ac:grpSpMkLst>
        </pc:grpChg>
        <pc:grpChg chg="add del">
          <ac:chgData name="Ben Henderson" userId="aeb732d9daffff66" providerId="LiveId" clId="{664AD1B2-EC7C-4C4B-9ED0-FF9B38B8D83B}" dt="2022-05-01T01:17:09.120" v="2364" actId="478"/>
          <ac:grpSpMkLst>
            <pc:docMk/>
            <pc:sldMk cId="0" sldId="275"/>
            <ac:grpSpMk id="433" creationId="{00000000-0000-0000-0000-000000000000}"/>
          </ac:grpSpMkLst>
        </pc:grpChg>
        <pc:grpChg chg="del">
          <ac:chgData name="Ben Henderson" userId="aeb732d9daffff66" providerId="LiveId" clId="{664AD1B2-EC7C-4C4B-9ED0-FF9B38B8D83B}" dt="2022-05-01T01:16:59.572" v="2362" actId="478"/>
          <ac:grpSpMkLst>
            <pc:docMk/>
            <pc:sldMk cId="0" sldId="275"/>
            <ac:grpSpMk id="436" creationId="{00000000-0000-0000-0000-000000000000}"/>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4DE0F7-CE8E-4DB2-BF0C-83E74AAE247E}" type="datetimeFigureOut">
              <a:rPr lang="en-US" smtClean="0"/>
              <a:t>4/30/2022</a:t>
            </a:fld>
            <a:endParaRPr lang="en-US"/>
          </a:p>
        </p:txBody>
      </p:sp>
      <p:sp>
        <p:nvSpPr>
          <p:cNvPr id="4" name="Slide Image Placeholder 3"/>
          <p:cNvSpPr>
            <a:spLocks noGrp="1" noRot="1" noChangeAspect="1"/>
          </p:cNvSpPr>
          <p:nvPr>
            <p:ph type="sldImg" idx="2"/>
          </p:nvPr>
        </p:nvSpPr>
        <p:spPr>
          <a:xfrm>
            <a:off x="11113" y="1143000"/>
            <a:ext cx="68357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5CD792-025B-4577-9FFB-BF190F653750}" type="slidenum">
              <a:rPr lang="en-US" smtClean="0"/>
              <a:t>‹#›</a:t>
            </a:fld>
            <a:endParaRPr lang="en-US"/>
          </a:p>
        </p:txBody>
      </p:sp>
    </p:spTree>
    <p:extLst>
      <p:ext uri="{BB962C8B-B14F-4D97-AF65-F5344CB8AC3E}">
        <p14:creationId xmlns:p14="http://schemas.microsoft.com/office/powerpoint/2010/main" val="3982555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68300" y="685800"/>
            <a:ext cx="75946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 name="Google Shape;125;p5:notes"/>
          <p:cNvSpPr>
            <a:spLocks noGrp="1" noRot="1" noChangeAspect="1"/>
          </p:cNvSpPr>
          <p:nvPr>
            <p:ph type="sldImg" idx="2"/>
          </p:nvPr>
        </p:nvSpPr>
        <p:spPr>
          <a:xfrm>
            <a:off x="-368300" y="685800"/>
            <a:ext cx="75946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p3:notes"/>
          <p:cNvSpPr>
            <a:spLocks noGrp="1" noRot="1" noChangeAspect="1"/>
          </p:cNvSpPr>
          <p:nvPr>
            <p:ph type="sldImg" idx="2"/>
          </p:nvPr>
        </p:nvSpPr>
        <p:spPr>
          <a:xfrm>
            <a:off x="-368300" y="685800"/>
            <a:ext cx="75946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 name="Google Shape;183;p9:notes"/>
          <p:cNvSpPr>
            <a:spLocks noGrp="1" noRot="1" noChangeAspect="1"/>
          </p:cNvSpPr>
          <p:nvPr>
            <p:ph type="sldImg" idx="2"/>
          </p:nvPr>
        </p:nvSpPr>
        <p:spPr>
          <a:xfrm>
            <a:off x="-368300" y="685800"/>
            <a:ext cx="75946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 name="Google Shape;125;p5:notes"/>
          <p:cNvSpPr>
            <a:spLocks noGrp="1" noRot="1" noChangeAspect="1"/>
          </p:cNvSpPr>
          <p:nvPr>
            <p:ph type="sldImg" idx="2"/>
          </p:nvPr>
        </p:nvSpPr>
        <p:spPr>
          <a:xfrm>
            <a:off x="-368300" y="685800"/>
            <a:ext cx="75946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79181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9" name="Google Shape;399;p20:notes"/>
          <p:cNvSpPr>
            <a:spLocks noGrp="1" noRot="1" noChangeAspect="1"/>
          </p:cNvSpPr>
          <p:nvPr>
            <p:ph type="sldImg" idx="2"/>
          </p:nvPr>
        </p:nvSpPr>
        <p:spPr>
          <a:xfrm>
            <a:off x="-368300" y="685800"/>
            <a:ext cx="75946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8265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1330648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9"/>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11670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20776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31"/>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2477205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2"/>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32"/>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969718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3"/>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33"/>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33"/>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33"/>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425210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460196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35"/>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5"/>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35"/>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77869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36"/>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6"/>
          <p:cNvSpPr>
            <a:spLocks noGrp="1"/>
          </p:cNvSpPr>
          <p:nvPr>
            <p:ph type="pic" idx="2"/>
          </p:nvPr>
        </p:nvSpPr>
        <p:spPr>
          <a:xfrm>
            <a:off x="1792288" y="612775"/>
            <a:ext cx="5486400" cy="4114800"/>
          </a:xfrm>
          <a:prstGeom prst="rect">
            <a:avLst/>
          </a:prstGeom>
          <a:noFill/>
          <a:ln>
            <a:noFill/>
          </a:ln>
        </p:spPr>
      </p:sp>
      <p:sp>
        <p:nvSpPr>
          <p:cNvPr id="64" name="Google Shape;64;p36"/>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9685609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7"/>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1745073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38"/>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8"/>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25263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4/30/2022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8922734"/>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gif"/><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3" Type="http://schemas.openxmlformats.org/officeDocument/2006/relationships/image" Target="../media/image8.png"/><Relationship Id="rId7" Type="http://schemas.openxmlformats.org/officeDocument/2006/relationships/image" Target="../media/image12.svg"/><Relationship Id="rId12"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sv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t="16138" b="16138"/>
          <a:stretch/>
        </p:blipFill>
        <p:spPr>
          <a:xfrm>
            <a:off x="0" y="0"/>
            <a:ext cx="18288000" cy="8255001"/>
          </a:xfrm>
          <a:prstGeom prst="rect">
            <a:avLst/>
          </a:prstGeom>
          <a:noFill/>
          <a:ln>
            <a:noFill/>
          </a:ln>
        </p:spPr>
      </p:pic>
      <p:grpSp>
        <p:nvGrpSpPr>
          <p:cNvPr id="85" name="Google Shape;85;p1"/>
          <p:cNvGrpSpPr/>
          <p:nvPr/>
        </p:nvGrpSpPr>
        <p:grpSpPr>
          <a:xfrm>
            <a:off x="2166425" y="1964075"/>
            <a:ext cx="13988925" cy="3618154"/>
            <a:chOff x="-865781" y="0"/>
            <a:chExt cx="18651900" cy="5773343"/>
          </a:xfrm>
        </p:grpSpPr>
        <p:sp>
          <p:nvSpPr>
            <p:cNvPr id="86" name="Google Shape;86;p1"/>
            <p:cNvSpPr/>
            <p:nvPr/>
          </p:nvSpPr>
          <p:spPr>
            <a:xfrm>
              <a:off x="6969516" y="5550901"/>
              <a:ext cx="2936240" cy="222442"/>
            </a:xfrm>
            <a:prstGeom prst="rect">
              <a:avLst/>
            </a:prstGeom>
            <a:solidFill>
              <a:srgbClr val="F8CF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
            <p:cNvSpPr txBox="1"/>
            <p:nvPr/>
          </p:nvSpPr>
          <p:spPr>
            <a:xfrm>
              <a:off x="-865781" y="1281288"/>
              <a:ext cx="18651900" cy="1971600"/>
            </a:xfrm>
            <a:prstGeom prst="rect">
              <a:avLst/>
            </a:prstGeom>
            <a:noFill/>
            <a:ln>
              <a:noFill/>
            </a:ln>
          </p:spPr>
          <p:txBody>
            <a:bodyPr spcFirstLastPara="1" wrap="square" lIns="0" tIns="0" rIns="0" bIns="0" anchor="t" anchorCtr="0">
              <a:spAutoFit/>
            </a:bodyPr>
            <a:lstStyle/>
            <a:p>
              <a:pPr marL="0" marR="0" lvl="0" indent="0" algn="ctr" rtl="0">
                <a:lnSpc>
                  <a:spcPct val="140019"/>
                </a:lnSpc>
                <a:spcBef>
                  <a:spcPts val="0"/>
                </a:spcBef>
                <a:spcAft>
                  <a:spcPts val="0"/>
                </a:spcAft>
                <a:buNone/>
              </a:pPr>
              <a:r>
                <a:rPr lang="en-US" sz="8026" b="1">
                  <a:solidFill>
                    <a:srgbClr val="F8CF2C"/>
                  </a:solidFill>
                  <a:latin typeface="Oswald"/>
                  <a:ea typeface="Oswald"/>
                  <a:cs typeface="Oswald"/>
                  <a:sym typeface="Oswald"/>
                </a:rPr>
                <a:t>FAITHFUL THEN, FAITHFUL NOW</a:t>
              </a:r>
              <a:endParaRPr/>
            </a:p>
          </p:txBody>
        </p:sp>
        <p:sp>
          <p:nvSpPr>
            <p:cNvPr id="88" name="Google Shape;88;p1"/>
            <p:cNvSpPr txBox="1"/>
            <p:nvPr/>
          </p:nvSpPr>
          <p:spPr>
            <a:xfrm>
              <a:off x="2247186" y="3842349"/>
              <a:ext cx="12426000" cy="709800"/>
            </a:xfrm>
            <a:prstGeom prst="rect">
              <a:avLst/>
            </a:prstGeom>
            <a:noFill/>
            <a:ln>
              <a:noFill/>
            </a:ln>
          </p:spPr>
          <p:txBody>
            <a:bodyPr spcFirstLastPara="1" wrap="square" lIns="0" tIns="0" rIns="0" bIns="0" anchor="t" anchorCtr="0">
              <a:spAutoFit/>
            </a:bodyPr>
            <a:lstStyle/>
            <a:p>
              <a:pPr marL="0" marR="0" lvl="0" indent="0" algn="ctr" rtl="0">
                <a:lnSpc>
                  <a:spcPct val="139965"/>
                </a:lnSpc>
                <a:spcBef>
                  <a:spcPts val="0"/>
                </a:spcBef>
                <a:spcAft>
                  <a:spcPts val="0"/>
                </a:spcAft>
                <a:buNone/>
              </a:pPr>
              <a:r>
                <a:rPr lang="en-US" sz="2890" b="1">
                  <a:solidFill>
                    <a:srgbClr val="FFFEE6"/>
                  </a:solidFill>
                  <a:latin typeface="Montserrat"/>
                  <a:ea typeface="Montserrat"/>
                  <a:cs typeface="Montserrat"/>
                  <a:sym typeface="Montserrat"/>
                </a:rPr>
                <a:t>God’s Work throughout Church History</a:t>
              </a:r>
              <a:endParaRPr/>
            </a:p>
          </p:txBody>
        </p:sp>
        <p:sp>
          <p:nvSpPr>
            <p:cNvPr id="89" name="Google Shape;89;p1"/>
            <p:cNvSpPr/>
            <p:nvPr/>
          </p:nvSpPr>
          <p:spPr>
            <a:xfrm>
              <a:off x="6969516" y="0"/>
              <a:ext cx="2936240" cy="222442"/>
            </a:xfrm>
            <a:prstGeom prst="rect">
              <a:avLst/>
            </a:prstGeom>
            <a:solidFill>
              <a:srgbClr val="F8CF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EE6"/>
        </a:solidFill>
        <a:effectLst/>
      </p:bgPr>
    </p:bg>
    <p:spTree>
      <p:nvGrpSpPr>
        <p:cNvPr id="1" name="Shape 400"/>
        <p:cNvGrpSpPr/>
        <p:nvPr/>
      </p:nvGrpSpPr>
      <p:grpSpPr>
        <a:xfrm>
          <a:off x="0" y="0"/>
          <a:ext cx="0" cy="0"/>
          <a:chOff x="0" y="0"/>
          <a:chExt cx="0" cy="0"/>
        </a:xfrm>
      </p:grpSpPr>
      <p:grpSp>
        <p:nvGrpSpPr>
          <p:cNvPr id="401" name="Google Shape;401;p20"/>
          <p:cNvGrpSpPr/>
          <p:nvPr/>
        </p:nvGrpSpPr>
        <p:grpSpPr>
          <a:xfrm>
            <a:off x="2577729" y="4440654"/>
            <a:ext cx="2424976" cy="2307498"/>
            <a:chOff x="0" y="-76200"/>
            <a:chExt cx="3233301" cy="3076667"/>
          </a:xfrm>
        </p:grpSpPr>
        <p:sp>
          <p:nvSpPr>
            <p:cNvPr id="402" name="Google Shape;402;p20"/>
            <p:cNvSpPr txBox="1"/>
            <p:nvPr/>
          </p:nvSpPr>
          <p:spPr>
            <a:xfrm>
              <a:off x="25559" y="510039"/>
              <a:ext cx="3207742" cy="249042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39930"/>
                </a:lnSpc>
                <a:spcBef>
                  <a:spcPts val="0"/>
                </a:spcBef>
                <a:spcAft>
                  <a:spcPts val="0"/>
                </a:spcAft>
                <a:buClr>
                  <a:srgbClr val="000000"/>
                </a:buClr>
                <a:buSzTx/>
                <a:buFont typeface="Arial"/>
                <a:buNone/>
                <a:tabLst/>
                <a:defRPr/>
              </a:pPr>
              <a:r>
                <a:rPr kumimoji="0" lang="en-US" sz="1445" b="0" i="0" u="none" strike="noStrike" kern="0" cap="none" spc="0" normalizeH="0" baseline="0" noProof="0" dirty="0">
                  <a:ln>
                    <a:noFill/>
                  </a:ln>
                  <a:solidFill>
                    <a:srgbClr val="252827"/>
                  </a:solidFill>
                  <a:effectLst/>
                  <a:uLnTx/>
                  <a:uFillTx/>
                  <a:latin typeface="Montserrat Light"/>
                  <a:ea typeface="Montserrat Light"/>
                  <a:cs typeface="Montserrat Light"/>
                  <a:sym typeface="Montserrat Light"/>
                </a:rPr>
                <a:t>Creed of Nicaea</a:t>
              </a:r>
            </a:p>
            <a:p>
              <a:pPr marL="0" marR="0" lvl="0" indent="0" algn="ctr" defTabSz="914400" rtl="0" eaLnBrk="1" fontAlgn="auto" latinLnBrk="0" hangingPunct="1">
                <a:lnSpc>
                  <a:spcPct val="139930"/>
                </a:lnSpc>
                <a:spcBef>
                  <a:spcPts val="0"/>
                </a:spcBef>
                <a:spcAft>
                  <a:spcPts val="0"/>
                </a:spcAft>
                <a:buClr>
                  <a:srgbClr val="000000"/>
                </a:buClr>
                <a:buSzTx/>
                <a:buFont typeface="Arial"/>
                <a:buNone/>
                <a:tabLst/>
                <a:defRPr/>
              </a:pPr>
              <a:endParaRPr lang="en-US" sz="1445" kern="0" dirty="0">
                <a:solidFill>
                  <a:srgbClr val="252827"/>
                </a:solidFill>
                <a:latin typeface="Montserrat Light"/>
                <a:cs typeface="Arial"/>
                <a:sym typeface="Montserrat Light"/>
              </a:endParaRPr>
            </a:p>
            <a:p>
              <a:pPr marL="0" marR="0" lvl="0" indent="0" algn="ctr" defTabSz="914400" rtl="0" eaLnBrk="1" fontAlgn="auto" latinLnBrk="0" hangingPunct="1">
                <a:lnSpc>
                  <a:spcPct val="139930"/>
                </a:lnSpc>
                <a:spcBef>
                  <a:spcPts val="0"/>
                </a:spcBef>
                <a:spcAft>
                  <a:spcPts val="0"/>
                </a:spcAft>
                <a:buClr>
                  <a:srgbClr val="000000"/>
                </a:buClr>
                <a:buSzTx/>
                <a:buFont typeface="Arial"/>
                <a:buNone/>
                <a:tabLst/>
                <a:defRPr/>
              </a:pPr>
              <a:r>
                <a:rPr kumimoji="0" lang="en-US" sz="1445" b="0" i="0" u="none" strike="noStrike" kern="0" cap="none" spc="0" normalizeH="0" baseline="0" noProof="0" dirty="0">
                  <a:ln>
                    <a:noFill/>
                  </a:ln>
                  <a:solidFill>
                    <a:srgbClr val="252827"/>
                  </a:solidFill>
                  <a:effectLst/>
                  <a:uLnTx/>
                  <a:uFillTx/>
                  <a:latin typeface="Montserrat Light"/>
                  <a:cs typeface="Arial"/>
                  <a:sym typeface="Montserrat Light"/>
                </a:rPr>
                <a:t>Condemns Arianism</a:t>
              </a:r>
            </a:p>
            <a:p>
              <a:pPr marL="0" marR="0" lvl="0" indent="0" algn="ctr" defTabSz="914400" rtl="0" eaLnBrk="1" fontAlgn="auto" latinLnBrk="0" hangingPunct="1">
                <a:lnSpc>
                  <a:spcPct val="139930"/>
                </a:lnSpc>
                <a:spcBef>
                  <a:spcPts val="0"/>
                </a:spcBef>
                <a:spcAft>
                  <a:spcPts val="0"/>
                </a:spcAft>
                <a:buClr>
                  <a:srgbClr val="000000"/>
                </a:buClr>
                <a:buSzTx/>
                <a:buFont typeface="Arial"/>
                <a:buNone/>
                <a:tabLst/>
                <a:defRPr/>
              </a:pPr>
              <a:endParaRPr lang="en-US" sz="1445" kern="0" dirty="0">
                <a:solidFill>
                  <a:srgbClr val="252827"/>
                </a:solidFill>
                <a:latin typeface="Montserrat Light"/>
                <a:cs typeface="Arial"/>
                <a:sym typeface="Montserrat Light"/>
              </a:endParaRPr>
            </a:p>
            <a:p>
              <a:pPr marL="0" marR="0" lvl="0" indent="0" algn="ctr" defTabSz="914400" rtl="0" eaLnBrk="1" fontAlgn="auto" latinLnBrk="0" hangingPunct="1">
                <a:lnSpc>
                  <a:spcPct val="139930"/>
                </a:lnSpc>
                <a:spcBef>
                  <a:spcPts val="0"/>
                </a:spcBef>
                <a:spcAft>
                  <a:spcPts val="0"/>
                </a:spcAft>
                <a:buClr>
                  <a:srgbClr val="000000"/>
                </a:buClr>
                <a:buSzTx/>
                <a:buFont typeface="Arial"/>
                <a:buNone/>
                <a:tabLst/>
                <a:defRPr/>
              </a:pPr>
              <a:r>
                <a:rPr kumimoji="0" lang="en-US" sz="1445" b="0" i="0" u="none" strike="noStrike" kern="0" cap="none" spc="0" normalizeH="0" baseline="0" noProof="0" dirty="0">
                  <a:ln>
                    <a:noFill/>
                  </a:ln>
                  <a:solidFill>
                    <a:srgbClr val="252827"/>
                  </a:solidFill>
                  <a:effectLst/>
                  <a:uLnTx/>
                  <a:uFillTx/>
                  <a:latin typeface="Montserrat Light"/>
                  <a:cs typeface="Arial"/>
                  <a:sym typeface="Montserrat Light"/>
                </a:rPr>
                <a:t>Jesus is the same substance as the Father</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03" name="Google Shape;403;p20"/>
            <p:cNvSpPr txBox="1"/>
            <p:nvPr/>
          </p:nvSpPr>
          <p:spPr>
            <a:xfrm>
              <a:off x="0" y="-76200"/>
              <a:ext cx="3233301" cy="632226"/>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60020"/>
                </a:lnSpc>
                <a:spcBef>
                  <a:spcPts val="0"/>
                </a:spcBef>
                <a:spcAft>
                  <a:spcPts val="0"/>
                </a:spcAft>
                <a:buClr>
                  <a:srgbClr val="000000"/>
                </a:buClr>
                <a:buSzTx/>
                <a:buFont typeface="Arial"/>
                <a:buNone/>
                <a:tabLst/>
                <a:defRPr/>
              </a:pPr>
              <a:r>
                <a:rPr lang="en-US" sz="1926" kern="0" dirty="0">
                  <a:solidFill>
                    <a:srgbClr val="252827"/>
                  </a:solidFill>
                  <a:latin typeface="Montserrat"/>
                  <a:cs typeface="Arial"/>
                  <a:sym typeface="Montserrat"/>
                </a:rPr>
                <a:t>Nicaea - 325</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404" name="Google Shape;404;p20"/>
          <p:cNvGrpSpPr/>
          <p:nvPr/>
        </p:nvGrpSpPr>
        <p:grpSpPr>
          <a:xfrm>
            <a:off x="5256407" y="4440654"/>
            <a:ext cx="2626021" cy="2307498"/>
            <a:chOff x="-1" y="-76200"/>
            <a:chExt cx="3501361" cy="3076661"/>
          </a:xfrm>
        </p:grpSpPr>
        <p:sp>
          <p:nvSpPr>
            <p:cNvPr id="405" name="Google Shape;405;p20"/>
            <p:cNvSpPr txBox="1"/>
            <p:nvPr/>
          </p:nvSpPr>
          <p:spPr>
            <a:xfrm>
              <a:off x="25558" y="510038"/>
              <a:ext cx="3224104" cy="2490423"/>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39930"/>
                </a:lnSpc>
                <a:spcBef>
                  <a:spcPts val="0"/>
                </a:spcBef>
                <a:spcAft>
                  <a:spcPts val="0"/>
                </a:spcAft>
                <a:buClr>
                  <a:srgbClr val="000000"/>
                </a:buClr>
                <a:buSzTx/>
                <a:buFont typeface="Arial"/>
                <a:buNone/>
                <a:tabLst/>
                <a:defRPr/>
              </a:pPr>
              <a:r>
                <a:rPr kumimoji="0" lang="en-US" sz="1445" b="0" i="0" u="none" strike="noStrike" kern="0" cap="none" spc="0" normalizeH="0" baseline="0" noProof="0" dirty="0">
                  <a:ln>
                    <a:noFill/>
                  </a:ln>
                  <a:solidFill>
                    <a:srgbClr val="252827"/>
                  </a:solidFill>
                  <a:effectLst/>
                  <a:uLnTx/>
                  <a:uFillTx/>
                  <a:latin typeface="Montserrat Light"/>
                  <a:ea typeface="Montserrat Light"/>
                  <a:cs typeface="Montserrat Light"/>
                  <a:sym typeface="Montserrat Light"/>
                </a:rPr>
                <a:t>Nicene Creed</a:t>
              </a:r>
            </a:p>
            <a:p>
              <a:pPr marL="0" marR="0" lvl="0" indent="0" algn="ctr" defTabSz="914400" rtl="0" eaLnBrk="1" fontAlgn="auto" latinLnBrk="0" hangingPunct="1">
                <a:lnSpc>
                  <a:spcPct val="139930"/>
                </a:lnSpc>
                <a:spcBef>
                  <a:spcPts val="0"/>
                </a:spcBef>
                <a:spcAft>
                  <a:spcPts val="0"/>
                </a:spcAft>
                <a:buClr>
                  <a:srgbClr val="000000"/>
                </a:buClr>
                <a:buSzTx/>
                <a:buFont typeface="Arial"/>
                <a:buNone/>
                <a:tabLst/>
                <a:defRPr/>
              </a:pPr>
              <a:endParaRPr lang="en-US" sz="1445" kern="0" dirty="0">
                <a:solidFill>
                  <a:srgbClr val="252827"/>
                </a:solidFill>
                <a:latin typeface="Montserrat Light"/>
                <a:cs typeface="Arial"/>
                <a:sym typeface="Montserrat Light"/>
              </a:endParaRPr>
            </a:p>
            <a:p>
              <a:pPr marL="0" marR="0" lvl="0" indent="0" algn="ctr" defTabSz="914400" rtl="0" eaLnBrk="1" fontAlgn="auto" latinLnBrk="0" hangingPunct="1">
                <a:lnSpc>
                  <a:spcPct val="139930"/>
                </a:lnSpc>
                <a:spcBef>
                  <a:spcPts val="0"/>
                </a:spcBef>
                <a:spcAft>
                  <a:spcPts val="0"/>
                </a:spcAft>
                <a:buClr>
                  <a:srgbClr val="000000"/>
                </a:buClr>
                <a:buSzTx/>
                <a:buFont typeface="Arial"/>
                <a:buNone/>
                <a:tabLst/>
                <a:defRPr/>
              </a:pPr>
              <a:r>
                <a:rPr kumimoji="0" lang="en-US" sz="1445" b="0" i="0" u="none" strike="noStrike" kern="0" cap="none" spc="0" normalizeH="0" baseline="0" noProof="0" dirty="0">
                  <a:ln>
                    <a:noFill/>
                  </a:ln>
                  <a:solidFill>
                    <a:srgbClr val="252827"/>
                  </a:solidFill>
                  <a:effectLst/>
                  <a:uLnTx/>
                  <a:uFillTx/>
                  <a:latin typeface="Montserrat Light"/>
                  <a:cs typeface="Arial"/>
                  <a:sym typeface="Montserrat Light"/>
                </a:rPr>
                <a:t>Holy Spirit is God</a:t>
              </a:r>
            </a:p>
            <a:p>
              <a:pPr marL="0" marR="0" lvl="0" indent="0" algn="ctr" defTabSz="914400" rtl="0" eaLnBrk="1" fontAlgn="auto" latinLnBrk="0" hangingPunct="1">
                <a:lnSpc>
                  <a:spcPct val="139930"/>
                </a:lnSpc>
                <a:spcBef>
                  <a:spcPts val="0"/>
                </a:spcBef>
                <a:spcAft>
                  <a:spcPts val="0"/>
                </a:spcAft>
                <a:buClr>
                  <a:srgbClr val="000000"/>
                </a:buClr>
                <a:buSzTx/>
                <a:buFont typeface="Arial"/>
                <a:buNone/>
                <a:tabLst/>
                <a:defRPr/>
              </a:pPr>
              <a:endParaRPr lang="en-US" sz="1445" kern="0" dirty="0">
                <a:solidFill>
                  <a:srgbClr val="252827"/>
                </a:solidFill>
                <a:latin typeface="Montserrat Light"/>
                <a:cs typeface="Arial"/>
                <a:sym typeface="Montserrat Light"/>
              </a:endParaRPr>
            </a:p>
            <a:p>
              <a:pPr marL="0" marR="0" lvl="0" indent="0" algn="ctr" defTabSz="914400" rtl="0" eaLnBrk="1" fontAlgn="auto" latinLnBrk="0" hangingPunct="1">
                <a:lnSpc>
                  <a:spcPct val="139930"/>
                </a:lnSpc>
                <a:spcBef>
                  <a:spcPts val="0"/>
                </a:spcBef>
                <a:spcAft>
                  <a:spcPts val="0"/>
                </a:spcAft>
                <a:buClr>
                  <a:srgbClr val="000000"/>
                </a:buClr>
                <a:buSzTx/>
                <a:buFont typeface="Arial"/>
                <a:buNone/>
                <a:tabLst/>
                <a:defRPr/>
              </a:pPr>
              <a:r>
                <a:rPr kumimoji="0" lang="en-US" sz="1445" b="0" i="0" u="none" strike="noStrike" kern="0" cap="none" spc="0" normalizeH="0" baseline="0" noProof="0" dirty="0">
                  <a:ln>
                    <a:noFill/>
                  </a:ln>
                  <a:solidFill>
                    <a:srgbClr val="252827"/>
                  </a:solidFill>
                  <a:effectLst/>
                  <a:uLnTx/>
                  <a:uFillTx/>
                  <a:latin typeface="Montserrat Light"/>
                  <a:cs typeface="Arial"/>
                  <a:sym typeface="Montserrat Light"/>
                </a:rPr>
                <a:t>God is one essence, three persons</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06" name="Google Shape;406;p20"/>
            <p:cNvSpPr txBox="1"/>
            <p:nvPr/>
          </p:nvSpPr>
          <p:spPr>
            <a:xfrm>
              <a:off x="-1" y="-76200"/>
              <a:ext cx="3501361" cy="632225"/>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60020"/>
                </a:lnSpc>
                <a:spcBef>
                  <a:spcPts val="0"/>
                </a:spcBef>
                <a:spcAft>
                  <a:spcPts val="0"/>
                </a:spcAft>
                <a:buClr>
                  <a:srgbClr val="000000"/>
                </a:buClr>
                <a:buSzTx/>
                <a:buFont typeface="Arial"/>
                <a:buNone/>
                <a:tabLst/>
                <a:defRPr/>
              </a:pPr>
              <a:r>
                <a:rPr kumimoji="0" lang="en-US" sz="1926" b="0" i="0" u="none" strike="noStrike" kern="0" cap="none" spc="0" normalizeH="0" baseline="0" noProof="0" dirty="0">
                  <a:ln>
                    <a:noFill/>
                  </a:ln>
                  <a:solidFill>
                    <a:srgbClr val="252827"/>
                  </a:solidFill>
                  <a:effectLst/>
                  <a:uLnTx/>
                  <a:uFillTx/>
                  <a:latin typeface="Montserrat"/>
                  <a:ea typeface="Montserrat"/>
                  <a:cs typeface="Montserrat"/>
                  <a:sym typeface="Montserrat"/>
                </a:rPr>
                <a:t>Constantinople - 381</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407" name="Google Shape;407;p20"/>
          <p:cNvGrpSpPr/>
          <p:nvPr/>
        </p:nvGrpSpPr>
        <p:grpSpPr>
          <a:xfrm>
            <a:off x="7882429" y="4440654"/>
            <a:ext cx="2461790" cy="1996195"/>
            <a:chOff x="0" y="-76200"/>
            <a:chExt cx="3282386" cy="2661596"/>
          </a:xfrm>
        </p:grpSpPr>
        <p:sp>
          <p:nvSpPr>
            <p:cNvPr id="408" name="Google Shape;408;p20"/>
            <p:cNvSpPr txBox="1"/>
            <p:nvPr/>
          </p:nvSpPr>
          <p:spPr>
            <a:xfrm>
              <a:off x="25559" y="510039"/>
              <a:ext cx="3256827" cy="2075357"/>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39930"/>
                </a:lnSpc>
                <a:spcBef>
                  <a:spcPts val="0"/>
                </a:spcBef>
                <a:spcAft>
                  <a:spcPts val="0"/>
                </a:spcAft>
                <a:buClr>
                  <a:srgbClr val="000000"/>
                </a:buClr>
                <a:buSzTx/>
                <a:buFont typeface="Arial"/>
                <a:buNone/>
                <a:tabLst/>
                <a:defRPr/>
              </a:pPr>
              <a:r>
                <a:rPr kumimoji="0" lang="en-US" sz="1445" b="0" i="0" u="none" strike="noStrike" kern="0" cap="none" spc="0" normalizeH="0" baseline="0" noProof="0" dirty="0">
                  <a:ln>
                    <a:noFill/>
                  </a:ln>
                  <a:solidFill>
                    <a:srgbClr val="252827"/>
                  </a:solidFill>
                  <a:effectLst/>
                  <a:uLnTx/>
                  <a:uFillTx/>
                  <a:latin typeface="Montserrat Light"/>
                  <a:ea typeface="Montserrat Light"/>
                  <a:cs typeface="Montserrat Light"/>
                  <a:sym typeface="Montserrat Light"/>
                </a:rPr>
                <a:t>Condemns Nestorianism, Pelagianism </a:t>
              </a:r>
            </a:p>
            <a:p>
              <a:pPr marL="0" marR="0" lvl="0" indent="0" algn="ctr" defTabSz="914400" rtl="0" eaLnBrk="1" fontAlgn="auto" latinLnBrk="0" hangingPunct="1">
                <a:lnSpc>
                  <a:spcPct val="139930"/>
                </a:lnSpc>
                <a:spcBef>
                  <a:spcPts val="0"/>
                </a:spcBef>
                <a:spcAft>
                  <a:spcPts val="0"/>
                </a:spcAft>
                <a:buClr>
                  <a:srgbClr val="000000"/>
                </a:buClr>
                <a:buSzTx/>
                <a:buFont typeface="Arial"/>
                <a:buNone/>
                <a:tabLst/>
                <a:defRPr/>
              </a:pPr>
              <a:endParaRPr lang="en-US" sz="1445" kern="0" dirty="0">
                <a:solidFill>
                  <a:srgbClr val="252827"/>
                </a:solidFill>
                <a:latin typeface="Montserrat Light"/>
                <a:cs typeface="Arial"/>
                <a:sym typeface="Montserrat Light"/>
              </a:endParaRPr>
            </a:p>
            <a:p>
              <a:pPr marL="0" marR="0" lvl="0" indent="0" algn="ctr" defTabSz="914400" rtl="0" eaLnBrk="1" fontAlgn="auto" latinLnBrk="0" hangingPunct="1">
                <a:lnSpc>
                  <a:spcPct val="139930"/>
                </a:lnSpc>
                <a:spcBef>
                  <a:spcPts val="0"/>
                </a:spcBef>
                <a:spcAft>
                  <a:spcPts val="0"/>
                </a:spcAft>
                <a:buClr>
                  <a:srgbClr val="000000"/>
                </a:buClr>
                <a:buSzTx/>
                <a:buFont typeface="Arial"/>
                <a:buNone/>
                <a:tabLst/>
                <a:defRPr/>
              </a:pPr>
              <a:r>
                <a:rPr kumimoji="0" lang="en-US" sz="1445" b="0" i="0" u="none" strike="noStrike" kern="0" cap="none" spc="0" normalizeH="0" baseline="0" noProof="0" dirty="0">
                  <a:ln>
                    <a:noFill/>
                  </a:ln>
                  <a:solidFill>
                    <a:srgbClr val="252827"/>
                  </a:solidFill>
                  <a:effectLst/>
                  <a:uLnTx/>
                  <a:uFillTx/>
                  <a:latin typeface="Montserrat Light"/>
                  <a:cs typeface="Arial"/>
                  <a:sym typeface="Montserrat Light"/>
                </a:rPr>
                <a:t>Christ is one person with two natures</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09" name="Google Shape;409;p20"/>
            <p:cNvSpPr txBox="1"/>
            <p:nvPr/>
          </p:nvSpPr>
          <p:spPr>
            <a:xfrm>
              <a:off x="0" y="-76200"/>
              <a:ext cx="3249663" cy="632226"/>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60020"/>
                </a:lnSpc>
                <a:spcBef>
                  <a:spcPts val="0"/>
                </a:spcBef>
                <a:spcAft>
                  <a:spcPts val="0"/>
                </a:spcAft>
                <a:buClr>
                  <a:srgbClr val="000000"/>
                </a:buClr>
                <a:buSzTx/>
                <a:buFont typeface="Arial"/>
                <a:buNone/>
                <a:tabLst/>
                <a:defRPr/>
              </a:pPr>
              <a:r>
                <a:rPr kumimoji="0" lang="en-US" sz="1926" b="0" i="0" u="none" strike="noStrike" kern="0" cap="none" spc="0" normalizeH="0" baseline="0" noProof="0" dirty="0">
                  <a:ln>
                    <a:noFill/>
                  </a:ln>
                  <a:solidFill>
                    <a:srgbClr val="252827"/>
                  </a:solidFill>
                  <a:effectLst/>
                  <a:uLnTx/>
                  <a:uFillTx/>
                  <a:latin typeface="Montserrat"/>
                  <a:ea typeface="Montserrat"/>
                  <a:cs typeface="Montserrat"/>
                  <a:sym typeface="Montserrat"/>
                </a:rPr>
                <a:t>Ephesus - 431</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410" name="Google Shape;410;p20"/>
          <p:cNvGrpSpPr/>
          <p:nvPr/>
        </p:nvGrpSpPr>
        <p:grpSpPr>
          <a:xfrm>
            <a:off x="10565456" y="4440654"/>
            <a:ext cx="2461790" cy="3241408"/>
            <a:chOff x="0" y="-76200"/>
            <a:chExt cx="3282386" cy="4321873"/>
          </a:xfrm>
        </p:grpSpPr>
        <p:sp>
          <p:nvSpPr>
            <p:cNvPr id="411" name="Google Shape;411;p20"/>
            <p:cNvSpPr txBox="1"/>
            <p:nvPr/>
          </p:nvSpPr>
          <p:spPr>
            <a:xfrm>
              <a:off x="25559" y="510038"/>
              <a:ext cx="3256827" cy="3735635"/>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40000"/>
                </a:lnSpc>
                <a:spcBef>
                  <a:spcPts val="0"/>
                </a:spcBef>
                <a:spcAft>
                  <a:spcPts val="0"/>
                </a:spcAft>
                <a:buClr>
                  <a:srgbClr val="000000"/>
                </a:buClr>
                <a:buSzTx/>
                <a:buFont typeface="Arial"/>
                <a:buNone/>
                <a:tabLst/>
                <a:defRPr/>
              </a:pPr>
              <a:r>
                <a:rPr kumimoji="0" lang="en-US" sz="1445" b="0" i="0" u="none" strike="noStrike" kern="0" cap="none" spc="0" normalizeH="0" baseline="0" noProof="0" dirty="0">
                  <a:ln>
                    <a:noFill/>
                  </a:ln>
                  <a:solidFill>
                    <a:srgbClr val="252827"/>
                  </a:solidFill>
                  <a:effectLst/>
                  <a:uLnTx/>
                  <a:uFillTx/>
                  <a:latin typeface="Montserrat Light"/>
                  <a:ea typeface="Montserrat Light"/>
                  <a:cs typeface="Montserrat Light"/>
                  <a:sym typeface="Montserrat Light"/>
                </a:rPr>
                <a:t>Condemns </a:t>
              </a:r>
              <a:r>
                <a:rPr kumimoji="0" lang="en-US" sz="1445" b="0" i="0" u="none" strike="noStrike" kern="0" cap="none" spc="0" normalizeH="0" baseline="0" noProof="0" dirty="0" err="1">
                  <a:ln>
                    <a:noFill/>
                  </a:ln>
                  <a:solidFill>
                    <a:srgbClr val="252827"/>
                  </a:solidFill>
                  <a:effectLst/>
                  <a:uLnTx/>
                  <a:uFillTx/>
                  <a:latin typeface="Montserrat Light"/>
                  <a:ea typeface="Montserrat Light"/>
                  <a:cs typeface="Montserrat Light"/>
                  <a:sym typeface="Montserrat Light"/>
                </a:rPr>
                <a:t>Eutychianism</a:t>
              </a:r>
              <a:r>
                <a:rPr kumimoji="0" lang="en-US" sz="1445" b="0" i="0" u="none" strike="noStrike" kern="0" cap="none" spc="0" normalizeH="0" baseline="0" noProof="0" dirty="0">
                  <a:ln>
                    <a:noFill/>
                  </a:ln>
                  <a:solidFill>
                    <a:srgbClr val="252827"/>
                  </a:solidFill>
                  <a:effectLst/>
                  <a:uLnTx/>
                  <a:uFillTx/>
                  <a:latin typeface="Montserrat Light"/>
                  <a:ea typeface="Montserrat Light"/>
                  <a:cs typeface="Montserrat Light"/>
                  <a:sym typeface="Montserrat Light"/>
                </a:rPr>
                <a:t>, Apollinarianism </a:t>
              </a:r>
            </a:p>
            <a:p>
              <a:pPr marL="0" marR="0" lvl="0" indent="0" algn="ctr" defTabSz="914400" rtl="0" eaLnBrk="1" fontAlgn="auto" latinLnBrk="0" hangingPunct="1">
                <a:lnSpc>
                  <a:spcPct val="140000"/>
                </a:lnSpc>
                <a:spcBef>
                  <a:spcPts val="0"/>
                </a:spcBef>
                <a:spcAft>
                  <a:spcPts val="0"/>
                </a:spcAft>
                <a:buClr>
                  <a:srgbClr val="000000"/>
                </a:buClr>
                <a:buSzTx/>
                <a:buFont typeface="Arial"/>
                <a:buNone/>
                <a:tabLst/>
                <a:defRPr/>
              </a:pPr>
              <a:endParaRPr lang="en-US" sz="1445" kern="0" dirty="0">
                <a:solidFill>
                  <a:srgbClr val="252827"/>
                </a:solidFill>
                <a:latin typeface="Montserrat Light"/>
                <a:ea typeface="Montserrat Light"/>
                <a:cs typeface="Montserrat Light"/>
                <a:sym typeface="Montserrat Light"/>
              </a:endParaRPr>
            </a:p>
            <a:p>
              <a:pPr marL="0" marR="0" lvl="0" indent="0" algn="ctr" defTabSz="914400" rtl="0" eaLnBrk="1" fontAlgn="auto" latinLnBrk="0" hangingPunct="1">
                <a:lnSpc>
                  <a:spcPct val="140000"/>
                </a:lnSpc>
                <a:spcBef>
                  <a:spcPts val="0"/>
                </a:spcBef>
                <a:spcAft>
                  <a:spcPts val="0"/>
                </a:spcAft>
                <a:buClr>
                  <a:srgbClr val="000000"/>
                </a:buClr>
                <a:buSzTx/>
                <a:buFont typeface="Arial"/>
                <a:buNone/>
                <a:tabLst/>
                <a:defRPr/>
              </a:pPr>
              <a:r>
                <a:rPr kumimoji="0" lang="en-US" sz="1445" b="0" i="0" u="none" strike="noStrike" kern="0" cap="none" spc="0" normalizeH="0" baseline="0" noProof="0" dirty="0">
                  <a:ln>
                    <a:noFill/>
                  </a:ln>
                  <a:solidFill>
                    <a:srgbClr val="252827"/>
                  </a:solidFill>
                  <a:effectLst/>
                  <a:uLnTx/>
                  <a:uFillTx/>
                  <a:latin typeface="Montserrat Light"/>
                  <a:ea typeface="Montserrat Light"/>
                  <a:cs typeface="Montserrat Light"/>
                  <a:sym typeface="Montserrat Light"/>
                </a:rPr>
                <a:t>Two natures of Christ affirmed</a:t>
              </a:r>
            </a:p>
            <a:p>
              <a:pPr marL="0" marR="0" lvl="0" indent="0" algn="ctr" defTabSz="914400" rtl="0" eaLnBrk="1" fontAlgn="auto" latinLnBrk="0" hangingPunct="1">
                <a:lnSpc>
                  <a:spcPct val="140000"/>
                </a:lnSpc>
                <a:spcBef>
                  <a:spcPts val="0"/>
                </a:spcBef>
                <a:spcAft>
                  <a:spcPts val="0"/>
                </a:spcAft>
                <a:buClr>
                  <a:srgbClr val="000000"/>
                </a:buClr>
                <a:buSzTx/>
                <a:buFont typeface="Arial"/>
                <a:buNone/>
                <a:tabLst/>
                <a:defRPr/>
              </a:pPr>
              <a:endParaRPr lang="en-US" sz="1445" kern="0" dirty="0">
                <a:solidFill>
                  <a:srgbClr val="252827"/>
                </a:solidFill>
                <a:latin typeface="Montserrat Light"/>
                <a:ea typeface="Montserrat Light"/>
                <a:cs typeface="Montserrat Light"/>
                <a:sym typeface="Montserrat Light"/>
              </a:endParaRPr>
            </a:p>
            <a:p>
              <a:pPr marL="0" marR="0" lvl="0" indent="0" algn="ctr" defTabSz="914400" rtl="0" eaLnBrk="1" fontAlgn="auto" latinLnBrk="0" hangingPunct="1">
                <a:lnSpc>
                  <a:spcPct val="140000"/>
                </a:lnSpc>
                <a:spcBef>
                  <a:spcPts val="0"/>
                </a:spcBef>
                <a:spcAft>
                  <a:spcPts val="0"/>
                </a:spcAft>
                <a:buClr>
                  <a:srgbClr val="000000"/>
                </a:buClr>
                <a:buSzTx/>
                <a:buFont typeface="Arial"/>
                <a:buNone/>
                <a:tabLst/>
                <a:defRPr/>
              </a:pPr>
              <a:r>
                <a:rPr kumimoji="0" lang="en-US" sz="1445" b="0" i="0" u="none" strike="noStrike" kern="0" cap="none" spc="0" normalizeH="0" baseline="0" noProof="0" dirty="0">
                  <a:ln>
                    <a:noFill/>
                  </a:ln>
                  <a:solidFill>
                    <a:srgbClr val="252827"/>
                  </a:solidFill>
                  <a:effectLst/>
                  <a:uLnTx/>
                  <a:uFillTx/>
                  <a:latin typeface="Montserrat Light"/>
                  <a:ea typeface="Montserrat Light"/>
                  <a:cs typeface="Montserrat Light"/>
                  <a:sym typeface="Montserrat Light"/>
                </a:rPr>
                <a:t>Christ is fully God and fully man </a:t>
              </a:r>
            </a:p>
            <a:p>
              <a:pPr marL="0" marR="0" lvl="0" indent="0" algn="ctr" defTabSz="914400" rtl="0" eaLnBrk="1" fontAlgn="auto" latinLnBrk="0" hangingPunct="1">
                <a:lnSpc>
                  <a:spcPct val="140000"/>
                </a:lnSpc>
                <a:spcBef>
                  <a:spcPts val="0"/>
                </a:spcBef>
                <a:spcAft>
                  <a:spcPts val="0"/>
                </a:spcAft>
                <a:buClr>
                  <a:srgbClr val="000000"/>
                </a:buClr>
                <a:buSzTx/>
                <a:buFont typeface="Arial"/>
                <a:buNone/>
                <a:tabLst/>
                <a:defRPr/>
              </a:pPr>
              <a:endParaRPr lang="en-US" sz="1445" kern="0" dirty="0">
                <a:solidFill>
                  <a:srgbClr val="252827"/>
                </a:solidFill>
                <a:latin typeface="Montserrat Light"/>
                <a:cs typeface="Arial"/>
                <a:sym typeface="Montserrat Light"/>
              </a:endParaRPr>
            </a:p>
          </p:txBody>
        </p:sp>
        <p:sp>
          <p:nvSpPr>
            <p:cNvPr id="412" name="Google Shape;412;p20"/>
            <p:cNvSpPr txBox="1"/>
            <p:nvPr/>
          </p:nvSpPr>
          <p:spPr>
            <a:xfrm>
              <a:off x="0" y="-76200"/>
              <a:ext cx="3249663" cy="632225"/>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60020"/>
                </a:lnSpc>
                <a:spcBef>
                  <a:spcPts val="0"/>
                </a:spcBef>
                <a:spcAft>
                  <a:spcPts val="0"/>
                </a:spcAft>
                <a:buClr>
                  <a:srgbClr val="000000"/>
                </a:buClr>
                <a:buSzTx/>
                <a:buFont typeface="Arial"/>
                <a:buNone/>
                <a:tabLst/>
                <a:defRPr/>
              </a:pPr>
              <a:r>
                <a:rPr kumimoji="0" lang="en-US" sz="1926" b="0" i="0" u="none" strike="noStrike" kern="0" cap="none" spc="0" normalizeH="0" baseline="0" noProof="0" dirty="0">
                  <a:ln>
                    <a:noFill/>
                  </a:ln>
                  <a:solidFill>
                    <a:srgbClr val="252827"/>
                  </a:solidFill>
                  <a:effectLst/>
                  <a:uLnTx/>
                  <a:uFillTx/>
                  <a:latin typeface="Montserrat"/>
                  <a:ea typeface="Montserrat"/>
                  <a:cs typeface="Montserrat"/>
                  <a:sym typeface="Montserrat"/>
                </a:rPr>
                <a:t>Chalcedon - 451</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417" name="Google Shape;417;p20"/>
          <p:cNvGrpSpPr/>
          <p:nvPr/>
        </p:nvGrpSpPr>
        <p:grpSpPr>
          <a:xfrm>
            <a:off x="2629217" y="825818"/>
            <a:ext cx="6850998" cy="1610870"/>
            <a:chOff x="0" y="0"/>
            <a:chExt cx="9134664" cy="2147826"/>
          </a:xfrm>
        </p:grpSpPr>
        <p:sp>
          <p:nvSpPr>
            <p:cNvPr id="418" name="Google Shape;418;p20"/>
            <p:cNvSpPr/>
            <p:nvPr/>
          </p:nvSpPr>
          <p:spPr>
            <a:xfrm>
              <a:off x="0" y="0"/>
              <a:ext cx="2936240" cy="222442"/>
            </a:xfrm>
            <a:prstGeom prst="rect">
              <a:avLst/>
            </a:prstGeom>
            <a:solidFill>
              <a:srgbClr val="F8CF2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9" name="Google Shape;419;p20"/>
            <p:cNvSpPr txBox="1"/>
            <p:nvPr/>
          </p:nvSpPr>
          <p:spPr>
            <a:xfrm>
              <a:off x="6856" y="632835"/>
              <a:ext cx="9127808" cy="1159462"/>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0005"/>
                </a:lnSpc>
                <a:spcBef>
                  <a:spcPts val="0"/>
                </a:spcBef>
                <a:spcAft>
                  <a:spcPts val="0"/>
                </a:spcAft>
                <a:buClr>
                  <a:srgbClr val="000000"/>
                </a:buClr>
                <a:buSzTx/>
                <a:buFont typeface="Arial"/>
                <a:buNone/>
                <a:tabLst/>
                <a:defRPr/>
              </a:pPr>
              <a:r>
                <a:rPr kumimoji="0" lang="en-US" sz="5137" b="0" i="0" u="none" strike="noStrike" kern="0" cap="none" spc="0" normalizeH="0" baseline="0" noProof="0" dirty="0">
                  <a:ln>
                    <a:noFill/>
                  </a:ln>
                  <a:solidFill>
                    <a:srgbClr val="252827"/>
                  </a:solidFill>
                  <a:effectLst/>
                  <a:uLnTx/>
                  <a:uFillTx/>
                  <a:latin typeface="Oswald"/>
                  <a:ea typeface="Oswald"/>
                  <a:cs typeface="Oswald"/>
                  <a:sym typeface="Oswald"/>
                </a:rPr>
                <a:t>Church Councils</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20" name="Google Shape;420;p20"/>
            <p:cNvSpPr txBox="1"/>
            <p:nvPr/>
          </p:nvSpPr>
          <p:spPr>
            <a:xfrm>
              <a:off x="0" y="1803117"/>
              <a:ext cx="9093013" cy="344709"/>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9984"/>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421" name="Google Shape;421;p20"/>
          <p:cNvGrpSpPr/>
          <p:nvPr/>
        </p:nvGrpSpPr>
        <p:grpSpPr>
          <a:xfrm>
            <a:off x="1192375" y="3808350"/>
            <a:ext cx="2770710" cy="379087"/>
            <a:chOff x="0" y="11430"/>
            <a:chExt cx="3545840" cy="485140"/>
          </a:xfrm>
        </p:grpSpPr>
        <p:sp>
          <p:nvSpPr>
            <p:cNvPr id="422" name="Google Shape;422;p20"/>
            <p:cNvSpPr/>
            <p:nvPr/>
          </p:nvSpPr>
          <p:spPr>
            <a:xfrm>
              <a:off x="3098442" y="49530"/>
              <a:ext cx="407115" cy="408940"/>
            </a:xfrm>
            <a:custGeom>
              <a:avLst/>
              <a:gdLst/>
              <a:ahLst/>
              <a:cxnLst/>
              <a:rect l="l" t="t" r="r" b="b"/>
              <a:pathLst>
                <a:path w="407115" h="408940" extrusionOk="0">
                  <a:moveTo>
                    <a:pt x="203558" y="0"/>
                  </a:moveTo>
                  <a:cubicBezTo>
                    <a:pt x="316127" y="503"/>
                    <a:pt x="407116" y="91900"/>
                    <a:pt x="407116" y="204470"/>
                  </a:cubicBezTo>
                  <a:cubicBezTo>
                    <a:pt x="407116" y="317040"/>
                    <a:pt x="316127" y="408437"/>
                    <a:pt x="203558" y="408940"/>
                  </a:cubicBezTo>
                  <a:cubicBezTo>
                    <a:pt x="90989" y="408437"/>
                    <a:pt x="0" y="317040"/>
                    <a:pt x="0" y="204470"/>
                  </a:cubicBezTo>
                  <a:cubicBezTo>
                    <a:pt x="0" y="91900"/>
                    <a:pt x="90989" y="503"/>
                    <a:pt x="203558" y="0"/>
                  </a:cubicBezTo>
                  <a:close/>
                </a:path>
              </a:pathLst>
            </a:custGeom>
            <a:solidFill>
              <a:srgbClr val="F8CF2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3" name="Google Shape;423;p20"/>
            <p:cNvSpPr/>
            <p:nvPr/>
          </p:nvSpPr>
          <p:spPr>
            <a:xfrm>
              <a:off x="0" y="11430"/>
              <a:ext cx="3545840" cy="485140"/>
            </a:xfrm>
            <a:custGeom>
              <a:avLst/>
              <a:gdLst/>
              <a:ahLst/>
              <a:cxnLst/>
              <a:rect l="l" t="t" r="r" b="b"/>
              <a:pathLst>
                <a:path w="3545840" h="485140" extrusionOk="0">
                  <a:moveTo>
                    <a:pt x="3302000" y="0"/>
                  </a:moveTo>
                  <a:cubicBezTo>
                    <a:pt x="3181350" y="0"/>
                    <a:pt x="3081020" y="88900"/>
                    <a:pt x="3061970" y="204470"/>
                  </a:cubicBezTo>
                  <a:lnTo>
                    <a:pt x="0" y="204470"/>
                  </a:lnTo>
                  <a:lnTo>
                    <a:pt x="0" y="280670"/>
                  </a:lnTo>
                  <a:lnTo>
                    <a:pt x="3063240" y="280670"/>
                  </a:lnTo>
                  <a:cubicBezTo>
                    <a:pt x="3081020" y="396240"/>
                    <a:pt x="3182620" y="485140"/>
                    <a:pt x="3303270" y="485140"/>
                  </a:cubicBezTo>
                  <a:cubicBezTo>
                    <a:pt x="3437890" y="485140"/>
                    <a:pt x="3545840" y="375920"/>
                    <a:pt x="3545840" y="242570"/>
                  </a:cubicBezTo>
                  <a:cubicBezTo>
                    <a:pt x="3545840" y="107950"/>
                    <a:pt x="3436620" y="0"/>
                    <a:pt x="3302000" y="0"/>
                  </a:cubicBezTo>
                  <a:close/>
                  <a:moveTo>
                    <a:pt x="3302000" y="408940"/>
                  </a:moveTo>
                  <a:cubicBezTo>
                    <a:pt x="3210560" y="408940"/>
                    <a:pt x="3135630" y="334010"/>
                    <a:pt x="3135630" y="242570"/>
                  </a:cubicBezTo>
                  <a:cubicBezTo>
                    <a:pt x="3135630" y="151130"/>
                    <a:pt x="3210560" y="76200"/>
                    <a:pt x="3302000" y="76200"/>
                  </a:cubicBezTo>
                  <a:cubicBezTo>
                    <a:pt x="3393440" y="76200"/>
                    <a:pt x="3468370" y="151130"/>
                    <a:pt x="3468370" y="242570"/>
                  </a:cubicBezTo>
                  <a:cubicBezTo>
                    <a:pt x="3469640" y="334010"/>
                    <a:pt x="3394710" y="408940"/>
                    <a:pt x="3302000" y="408940"/>
                  </a:cubicBezTo>
                  <a:close/>
                </a:path>
              </a:pathLst>
            </a:custGeom>
            <a:solidFill>
              <a:srgbClr val="2528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24" name="Google Shape;424;p20"/>
          <p:cNvGrpSpPr/>
          <p:nvPr/>
        </p:nvGrpSpPr>
        <p:grpSpPr>
          <a:xfrm>
            <a:off x="3963084" y="3808350"/>
            <a:ext cx="2586648" cy="379087"/>
            <a:chOff x="0" y="11430"/>
            <a:chExt cx="3310286" cy="485140"/>
          </a:xfrm>
        </p:grpSpPr>
        <p:sp>
          <p:nvSpPr>
            <p:cNvPr id="425" name="Google Shape;425;p20"/>
            <p:cNvSpPr/>
            <p:nvPr/>
          </p:nvSpPr>
          <p:spPr>
            <a:xfrm>
              <a:off x="2862888" y="49530"/>
              <a:ext cx="407115" cy="408940"/>
            </a:xfrm>
            <a:custGeom>
              <a:avLst/>
              <a:gdLst/>
              <a:ahLst/>
              <a:cxnLst/>
              <a:rect l="l" t="t" r="r" b="b"/>
              <a:pathLst>
                <a:path w="407115" h="408940" extrusionOk="0">
                  <a:moveTo>
                    <a:pt x="203558" y="0"/>
                  </a:moveTo>
                  <a:cubicBezTo>
                    <a:pt x="316126" y="503"/>
                    <a:pt x="407116" y="91900"/>
                    <a:pt x="407116" y="204470"/>
                  </a:cubicBezTo>
                  <a:cubicBezTo>
                    <a:pt x="407116" y="317040"/>
                    <a:pt x="316126" y="408437"/>
                    <a:pt x="203558" y="408940"/>
                  </a:cubicBezTo>
                  <a:cubicBezTo>
                    <a:pt x="90989" y="408437"/>
                    <a:pt x="0" y="317040"/>
                    <a:pt x="0" y="204470"/>
                  </a:cubicBezTo>
                  <a:cubicBezTo>
                    <a:pt x="0" y="91900"/>
                    <a:pt x="90989" y="503"/>
                    <a:pt x="203558" y="0"/>
                  </a:cubicBezTo>
                  <a:close/>
                </a:path>
              </a:pathLst>
            </a:custGeom>
            <a:solidFill>
              <a:srgbClr val="F8CF2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6" name="Google Shape;426;p20"/>
            <p:cNvSpPr/>
            <p:nvPr/>
          </p:nvSpPr>
          <p:spPr>
            <a:xfrm>
              <a:off x="0" y="11430"/>
              <a:ext cx="3310286" cy="485140"/>
            </a:xfrm>
            <a:custGeom>
              <a:avLst/>
              <a:gdLst/>
              <a:ahLst/>
              <a:cxnLst/>
              <a:rect l="l" t="t" r="r" b="b"/>
              <a:pathLst>
                <a:path w="3310286" h="485140" extrusionOk="0">
                  <a:moveTo>
                    <a:pt x="3066446" y="0"/>
                  </a:moveTo>
                  <a:cubicBezTo>
                    <a:pt x="2945796" y="0"/>
                    <a:pt x="2845466" y="88900"/>
                    <a:pt x="2826416" y="204470"/>
                  </a:cubicBezTo>
                  <a:lnTo>
                    <a:pt x="0" y="204470"/>
                  </a:lnTo>
                  <a:lnTo>
                    <a:pt x="0" y="280670"/>
                  </a:lnTo>
                  <a:lnTo>
                    <a:pt x="2827686" y="280670"/>
                  </a:lnTo>
                  <a:cubicBezTo>
                    <a:pt x="2845466" y="396240"/>
                    <a:pt x="2947066" y="485140"/>
                    <a:pt x="3067716" y="485140"/>
                  </a:cubicBezTo>
                  <a:cubicBezTo>
                    <a:pt x="3202336" y="485140"/>
                    <a:pt x="3310286" y="375920"/>
                    <a:pt x="3310286" y="242570"/>
                  </a:cubicBezTo>
                  <a:cubicBezTo>
                    <a:pt x="3310286" y="107950"/>
                    <a:pt x="3201066" y="0"/>
                    <a:pt x="3066446" y="0"/>
                  </a:cubicBezTo>
                  <a:close/>
                  <a:moveTo>
                    <a:pt x="3066446" y="408940"/>
                  </a:moveTo>
                  <a:cubicBezTo>
                    <a:pt x="2975006" y="408940"/>
                    <a:pt x="2900076" y="334010"/>
                    <a:pt x="2900076" y="242570"/>
                  </a:cubicBezTo>
                  <a:cubicBezTo>
                    <a:pt x="2900076" y="151130"/>
                    <a:pt x="2975006" y="76200"/>
                    <a:pt x="3066446" y="76200"/>
                  </a:cubicBezTo>
                  <a:cubicBezTo>
                    <a:pt x="3157886" y="76200"/>
                    <a:pt x="3232816" y="151130"/>
                    <a:pt x="3232816" y="242570"/>
                  </a:cubicBezTo>
                  <a:cubicBezTo>
                    <a:pt x="3234086" y="334010"/>
                    <a:pt x="3159156" y="408940"/>
                    <a:pt x="3066446" y="408940"/>
                  </a:cubicBezTo>
                  <a:close/>
                </a:path>
              </a:pathLst>
            </a:custGeom>
            <a:solidFill>
              <a:srgbClr val="2528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27" name="Google Shape;427;p20"/>
          <p:cNvGrpSpPr/>
          <p:nvPr/>
        </p:nvGrpSpPr>
        <p:grpSpPr>
          <a:xfrm>
            <a:off x="6515480" y="3808350"/>
            <a:ext cx="2660274" cy="379087"/>
            <a:chOff x="0" y="11430"/>
            <a:chExt cx="3404508" cy="485140"/>
          </a:xfrm>
        </p:grpSpPr>
        <p:sp>
          <p:nvSpPr>
            <p:cNvPr id="428" name="Google Shape;428;p20"/>
            <p:cNvSpPr/>
            <p:nvPr/>
          </p:nvSpPr>
          <p:spPr>
            <a:xfrm>
              <a:off x="2957110" y="49530"/>
              <a:ext cx="407115" cy="408940"/>
            </a:xfrm>
            <a:custGeom>
              <a:avLst/>
              <a:gdLst/>
              <a:ahLst/>
              <a:cxnLst/>
              <a:rect l="l" t="t" r="r" b="b"/>
              <a:pathLst>
                <a:path w="407115" h="408940" extrusionOk="0">
                  <a:moveTo>
                    <a:pt x="203558" y="0"/>
                  </a:moveTo>
                  <a:cubicBezTo>
                    <a:pt x="316126" y="503"/>
                    <a:pt x="407115" y="91900"/>
                    <a:pt x="407115" y="204470"/>
                  </a:cubicBezTo>
                  <a:cubicBezTo>
                    <a:pt x="407115" y="317040"/>
                    <a:pt x="316126" y="408437"/>
                    <a:pt x="203558" y="408940"/>
                  </a:cubicBezTo>
                  <a:cubicBezTo>
                    <a:pt x="90989" y="408437"/>
                    <a:pt x="0" y="317040"/>
                    <a:pt x="0" y="204470"/>
                  </a:cubicBezTo>
                  <a:cubicBezTo>
                    <a:pt x="0" y="91900"/>
                    <a:pt x="90989" y="503"/>
                    <a:pt x="203558" y="0"/>
                  </a:cubicBezTo>
                  <a:close/>
                </a:path>
              </a:pathLst>
            </a:custGeom>
            <a:solidFill>
              <a:srgbClr val="F8CF2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9" name="Google Shape;429;p20"/>
            <p:cNvSpPr/>
            <p:nvPr/>
          </p:nvSpPr>
          <p:spPr>
            <a:xfrm>
              <a:off x="0" y="11430"/>
              <a:ext cx="3404508" cy="485140"/>
            </a:xfrm>
            <a:custGeom>
              <a:avLst/>
              <a:gdLst/>
              <a:ahLst/>
              <a:cxnLst/>
              <a:rect l="l" t="t" r="r" b="b"/>
              <a:pathLst>
                <a:path w="3404508" h="485140" extrusionOk="0">
                  <a:moveTo>
                    <a:pt x="3160668" y="0"/>
                  </a:moveTo>
                  <a:cubicBezTo>
                    <a:pt x="3040018" y="0"/>
                    <a:pt x="2939687" y="88900"/>
                    <a:pt x="2920637" y="204470"/>
                  </a:cubicBezTo>
                  <a:lnTo>
                    <a:pt x="0" y="204470"/>
                  </a:lnTo>
                  <a:lnTo>
                    <a:pt x="0" y="280670"/>
                  </a:lnTo>
                  <a:lnTo>
                    <a:pt x="2921908" y="280670"/>
                  </a:lnTo>
                  <a:cubicBezTo>
                    <a:pt x="2939687" y="396240"/>
                    <a:pt x="3041287" y="485140"/>
                    <a:pt x="3161937" y="485140"/>
                  </a:cubicBezTo>
                  <a:cubicBezTo>
                    <a:pt x="3296557" y="485140"/>
                    <a:pt x="3404507" y="375920"/>
                    <a:pt x="3404507" y="242570"/>
                  </a:cubicBezTo>
                  <a:cubicBezTo>
                    <a:pt x="3404508" y="107950"/>
                    <a:pt x="3295288" y="0"/>
                    <a:pt x="3160668" y="0"/>
                  </a:cubicBezTo>
                  <a:close/>
                  <a:moveTo>
                    <a:pt x="3160668" y="408940"/>
                  </a:moveTo>
                  <a:cubicBezTo>
                    <a:pt x="3069227" y="408940"/>
                    <a:pt x="2994297" y="334010"/>
                    <a:pt x="2994297" y="242570"/>
                  </a:cubicBezTo>
                  <a:cubicBezTo>
                    <a:pt x="2994297" y="151130"/>
                    <a:pt x="3069228" y="76200"/>
                    <a:pt x="3160668" y="76200"/>
                  </a:cubicBezTo>
                  <a:cubicBezTo>
                    <a:pt x="3252107" y="76200"/>
                    <a:pt x="3327038" y="151130"/>
                    <a:pt x="3327038" y="242570"/>
                  </a:cubicBezTo>
                  <a:cubicBezTo>
                    <a:pt x="3328307" y="334010"/>
                    <a:pt x="3253377" y="408940"/>
                    <a:pt x="3160668" y="408940"/>
                  </a:cubicBezTo>
                  <a:close/>
                </a:path>
              </a:pathLst>
            </a:custGeom>
            <a:solidFill>
              <a:srgbClr val="2528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30" name="Google Shape;430;p20"/>
          <p:cNvGrpSpPr/>
          <p:nvPr/>
        </p:nvGrpSpPr>
        <p:grpSpPr>
          <a:xfrm>
            <a:off x="9161176" y="3808350"/>
            <a:ext cx="2905688" cy="379087"/>
            <a:chOff x="0" y="11430"/>
            <a:chExt cx="3718580" cy="485140"/>
          </a:xfrm>
        </p:grpSpPr>
        <p:sp>
          <p:nvSpPr>
            <p:cNvPr id="431" name="Google Shape;431;p20"/>
            <p:cNvSpPr/>
            <p:nvPr/>
          </p:nvSpPr>
          <p:spPr>
            <a:xfrm>
              <a:off x="3271182" y="49530"/>
              <a:ext cx="407115" cy="408940"/>
            </a:xfrm>
            <a:custGeom>
              <a:avLst/>
              <a:gdLst/>
              <a:ahLst/>
              <a:cxnLst/>
              <a:rect l="l" t="t" r="r" b="b"/>
              <a:pathLst>
                <a:path w="407115" h="408940" extrusionOk="0">
                  <a:moveTo>
                    <a:pt x="203558" y="0"/>
                  </a:moveTo>
                  <a:cubicBezTo>
                    <a:pt x="316127" y="503"/>
                    <a:pt x="407116" y="91900"/>
                    <a:pt x="407116" y="204470"/>
                  </a:cubicBezTo>
                  <a:cubicBezTo>
                    <a:pt x="407116" y="317040"/>
                    <a:pt x="316127" y="408437"/>
                    <a:pt x="203558" y="408940"/>
                  </a:cubicBezTo>
                  <a:cubicBezTo>
                    <a:pt x="90989" y="408437"/>
                    <a:pt x="0" y="317040"/>
                    <a:pt x="0" y="204470"/>
                  </a:cubicBezTo>
                  <a:cubicBezTo>
                    <a:pt x="0" y="91900"/>
                    <a:pt x="90989" y="503"/>
                    <a:pt x="203558" y="0"/>
                  </a:cubicBezTo>
                  <a:close/>
                </a:path>
              </a:pathLst>
            </a:custGeom>
            <a:solidFill>
              <a:srgbClr val="F8CF2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2" name="Google Shape;432;p20"/>
            <p:cNvSpPr/>
            <p:nvPr/>
          </p:nvSpPr>
          <p:spPr>
            <a:xfrm>
              <a:off x="0" y="11430"/>
              <a:ext cx="3718580" cy="485140"/>
            </a:xfrm>
            <a:custGeom>
              <a:avLst/>
              <a:gdLst/>
              <a:ahLst/>
              <a:cxnLst/>
              <a:rect l="l" t="t" r="r" b="b"/>
              <a:pathLst>
                <a:path w="3718580" h="485140" extrusionOk="0">
                  <a:moveTo>
                    <a:pt x="3474740" y="0"/>
                  </a:moveTo>
                  <a:cubicBezTo>
                    <a:pt x="3354090" y="0"/>
                    <a:pt x="3253760" y="88900"/>
                    <a:pt x="3234710" y="204470"/>
                  </a:cubicBezTo>
                  <a:lnTo>
                    <a:pt x="0" y="204470"/>
                  </a:lnTo>
                  <a:lnTo>
                    <a:pt x="0" y="280670"/>
                  </a:lnTo>
                  <a:lnTo>
                    <a:pt x="3235980" y="280670"/>
                  </a:lnTo>
                  <a:cubicBezTo>
                    <a:pt x="3253760" y="396240"/>
                    <a:pt x="3355360" y="485140"/>
                    <a:pt x="3476010" y="485140"/>
                  </a:cubicBezTo>
                  <a:cubicBezTo>
                    <a:pt x="3610630" y="485140"/>
                    <a:pt x="3718580" y="375920"/>
                    <a:pt x="3718580" y="242570"/>
                  </a:cubicBezTo>
                  <a:cubicBezTo>
                    <a:pt x="3718580" y="107950"/>
                    <a:pt x="3609360" y="0"/>
                    <a:pt x="3474740" y="0"/>
                  </a:cubicBezTo>
                  <a:close/>
                  <a:moveTo>
                    <a:pt x="3474740" y="408940"/>
                  </a:moveTo>
                  <a:cubicBezTo>
                    <a:pt x="3383300" y="408940"/>
                    <a:pt x="3308370" y="334010"/>
                    <a:pt x="3308370" y="242570"/>
                  </a:cubicBezTo>
                  <a:cubicBezTo>
                    <a:pt x="3308370" y="151130"/>
                    <a:pt x="3383300" y="76200"/>
                    <a:pt x="3474740" y="76200"/>
                  </a:cubicBezTo>
                  <a:cubicBezTo>
                    <a:pt x="3566180" y="76200"/>
                    <a:pt x="3641110" y="151130"/>
                    <a:pt x="3641110" y="242570"/>
                  </a:cubicBezTo>
                  <a:cubicBezTo>
                    <a:pt x="3642380" y="334010"/>
                    <a:pt x="3567450" y="408940"/>
                    <a:pt x="3474740" y="408940"/>
                  </a:cubicBezTo>
                  <a:close/>
                </a:path>
              </a:pathLst>
            </a:custGeom>
            <a:solidFill>
              <a:srgbClr val="2528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33" name="Google Shape;433;p20"/>
          <p:cNvGrpSpPr/>
          <p:nvPr/>
        </p:nvGrpSpPr>
        <p:grpSpPr>
          <a:xfrm>
            <a:off x="12066864" y="3808350"/>
            <a:ext cx="2709356" cy="379087"/>
            <a:chOff x="0" y="11430"/>
            <a:chExt cx="3467322" cy="485140"/>
          </a:xfrm>
        </p:grpSpPr>
        <p:sp>
          <p:nvSpPr>
            <p:cNvPr id="434" name="Google Shape;434;p20"/>
            <p:cNvSpPr/>
            <p:nvPr/>
          </p:nvSpPr>
          <p:spPr>
            <a:xfrm>
              <a:off x="3019924" y="49530"/>
              <a:ext cx="407115" cy="408940"/>
            </a:xfrm>
            <a:custGeom>
              <a:avLst/>
              <a:gdLst/>
              <a:ahLst/>
              <a:cxnLst/>
              <a:rect l="l" t="t" r="r" b="b"/>
              <a:pathLst>
                <a:path w="407115" h="408940" extrusionOk="0">
                  <a:moveTo>
                    <a:pt x="203558" y="0"/>
                  </a:moveTo>
                  <a:cubicBezTo>
                    <a:pt x="316127" y="503"/>
                    <a:pt x="407116" y="91900"/>
                    <a:pt x="407116" y="204470"/>
                  </a:cubicBezTo>
                  <a:cubicBezTo>
                    <a:pt x="407116" y="317040"/>
                    <a:pt x="316127" y="408437"/>
                    <a:pt x="203558" y="408940"/>
                  </a:cubicBezTo>
                  <a:cubicBezTo>
                    <a:pt x="90989" y="408437"/>
                    <a:pt x="0" y="317040"/>
                    <a:pt x="0" y="204470"/>
                  </a:cubicBezTo>
                  <a:cubicBezTo>
                    <a:pt x="0" y="91900"/>
                    <a:pt x="90989" y="503"/>
                    <a:pt x="203558" y="0"/>
                  </a:cubicBezTo>
                  <a:close/>
                </a:path>
              </a:pathLst>
            </a:custGeom>
            <a:solidFill>
              <a:srgbClr val="F8CF2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5" name="Google Shape;435;p20"/>
            <p:cNvSpPr/>
            <p:nvPr/>
          </p:nvSpPr>
          <p:spPr>
            <a:xfrm>
              <a:off x="0" y="11430"/>
              <a:ext cx="3467322" cy="485140"/>
            </a:xfrm>
            <a:custGeom>
              <a:avLst/>
              <a:gdLst/>
              <a:ahLst/>
              <a:cxnLst/>
              <a:rect l="l" t="t" r="r" b="b"/>
              <a:pathLst>
                <a:path w="3467322" h="485140" extrusionOk="0">
                  <a:moveTo>
                    <a:pt x="3223482" y="0"/>
                  </a:moveTo>
                  <a:cubicBezTo>
                    <a:pt x="3102832" y="0"/>
                    <a:pt x="3002502" y="88900"/>
                    <a:pt x="2983452" y="204470"/>
                  </a:cubicBezTo>
                  <a:lnTo>
                    <a:pt x="0" y="204470"/>
                  </a:lnTo>
                  <a:lnTo>
                    <a:pt x="0" y="280670"/>
                  </a:lnTo>
                  <a:lnTo>
                    <a:pt x="2984722" y="280670"/>
                  </a:lnTo>
                  <a:cubicBezTo>
                    <a:pt x="3002502" y="396240"/>
                    <a:pt x="3104102" y="485140"/>
                    <a:pt x="3224752" y="485140"/>
                  </a:cubicBezTo>
                  <a:cubicBezTo>
                    <a:pt x="3359372" y="485140"/>
                    <a:pt x="3467322" y="375920"/>
                    <a:pt x="3467322" y="242570"/>
                  </a:cubicBezTo>
                  <a:cubicBezTo>
                    <a:pt x="3467322" y="107950"/>
                    <a:pt x="3358102" y="0"/>
                    <a:pt x="3223482" y="0"/>
                  </a:cubicBezTo>
                  <a:close/>
                  <a:moveTo>
                    <a:pt x="3223482" y="408940"/>
                  </a:moveTo>
                  <a:cubicBezTo>
                    <a:pt x="3132042" y="408940"/>
                    <a:pt x="3057112" y="334010"/>
                    <a:pt x="3057112" y="242570"/>
                  </a:cubicBezTo>
                  <a:cubicBezTo>
                    <a:pt x="3057112" y="151130"/>
                    <a:pt x="3132042" y="76200"/>
                    <a:pt x="3223482" y="76200"/>
                  </a:cubicBezTo>
                  <a:cubicBezTo>
                    <a:pt x="3314922" y="76200"/>
                    <a:pt x="3389852" y="151130"/>
                    <a:pt x="3389852" y="242570"/>
                  </a:cubicBezTo>
                  <a:cubicBezTo>
                    <a:pt x="3391122" y="334010"/>
                    <a:pt x="3316192" y="408940"/>
                    <a:pt x="3223482" y="408940"/>
                  </a:cubicBezTo>
                  <a:close/>
                </a:path>
              </a:pathLst>
            </a:custGeom>
            <a:solidFill>
              <a:srgbClr val="2528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0" name="Google Shape;95;p2">
            <a:extLst>
              <a:ext uri="{FF2B5EF4-FFF2-40B4-BE49-F238E27FC236}">
                <a16:creationId xmlns:a16="http://schemas.microsoft.com/office/drawing/2014/main" id="{C24D3563-F7B9-425E-BB0B-CC0F6D488353}"/>
              </a:ext>
            </a:extLst>
          </p:cNvPr>
          <p:cNvSpPr txBox="1"/>
          <p:nvPr/>
        </p:nvSpPr>
        <p:spPr>
          <a:xfrm>
            <a:off x="9144000" y="7687397"/>
            <a:ext cx="6937500" cy="276679"/>
          </a:xfrm>
          <a:prstGeom prst="rect">
            <a:avLst/>
          </a:prstGeom>
          <a:noFill/>
          <a:ln>
            <a:noFill/>
          </a:ln>
        </p:spPr>
        <p:txBody>
          <a:bodyPr spcFirstLastPara="1" wrap="square" lIns="0" tIns="0" rIns="0" bIns="0" anchor="t" anchorCtr="0">
            <a:spAutoFit/>
          </a:bodyPr>
          <a:lstStyle/>
          <a:p>
            <a:pPr marL="0" marR="0" lvl="0" indent="0" algn="r" defTabSz="914400" rtl="0" eaLnBrk="1" fontAlgn="auto" latinLnBrk="0" hangingPunct="1">
              <a:lnSpc>
                <a:spcPct val="140031"/>
              </a:lnSpc>
              <a:spcBef>
                <a:spcPts val="0"/>
              </a:spcBef>
              <a:spcAft>
                <a:spcPts val="0"/>
              </a:spcAft>
              <a:buClrTx/>
              <a:buSzTx/>
              <a:buFontTx/>
              <a:buNone/>
              <a:tabLst/>
              <a:defRPr/>
            </a:pPr>
            <a:r>
              <a:rPr kumimoji="0" lang="en-US" sz="1284" b="0" i="0" u="none" strike="noStrike" kern="1200" cap="none" spc="0" normalizeH="0" baseline="0" noProof="0" dirty="0">
                <a:ln>
                  <a:noFill/>
                </a:ln>
                <a:solidFill>
                  <a:srgbClr val="000000"/>
                </a:solidFill>
                <a:effectLst/>
                <a:uLnTx/>
                <a:uFillTx/>
                <a:latin typeface="Montserrat"/>
                <a:ea typeface="Montserrat"/>
                <a:cs typeface="Montserrat"/>
                <a:sym typeface="Montserrat"/>
              </a:rPr>
              <a:t>Faithful Then, Faithful Now</a:t>
            </a:r>
            <a:endParaRPr kumimoji="0" sz="1800" b="0" i="0" u="none" strike="noStrike" kern="1200" cap="none" spc="0" normalizeH="0" baseline="0" noProof="0" dirty="0">
              <a:ln>
                <a:noFill/>
              </a:ln>
              <a:solidFill>
                <a:srgbClr val="000000"/>
              </a:solidFill>
              <a:effectLst/>
              <a:uLnTx/>
              <a:uFillTx/>
              <a:latin typeface="Arial"/>
              <a:ea typeface="+mn-ea"/>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t="16138" b="16138"/>
          <a:stretch/>
        </p:blipFill>
        <p:spPr>
          <a:xfrm>
            <a:off x="0" y="0"/>
            <a:ext cx="18288000" cy="8255001"/>
          </a:xfrm>
          <a:prstGeom prst="rect">
            <a:avLst/>
          </a:prstGeom>
          <a:noFill/>
          <a:ln>
            <a:noFill/>
          </a:ln>
        </p:spPr>
      </p:pic>
      <p:grpSp>
        <p:nvGrpSpPr>
          <p:cNvPr id="85" name="Google Shape;85;p1"/>
          <p:cNvGrpSpPr/>
          <p:nvPr/>
        </p:nvGrpSpPr>
        <p:grpSpPr>
          <a:xfrm>
            <a:off x="2166425" y="1964075"/>
            <a:ext cx="13988925" cy="3618154"/>
            <a:chOff x="-865781" y="0"/>
            <a:chExt cx="18651900" cy="5773343"/>
          </a:xfrm>
        </p:grpSpPr>
        <p:sp>
          <p:nvSpPr>
            <p:cNvPr id="86" name="Google Shape;86;p1"/>
            <p:cNvSpPr/>
            <p:nvPr/>
          </p:nvSpPr>
          <p:spPr>
            <a:xfrm>
              <a:off x="6969516" y="5550901"/>
              <a:ext cx="2936240" cy="222442"/>
            </a:xfrm>
            <a:prstGeom prst="rect">
              <a:avLst/>
            </a:prstGeom>
            <a:solidFill>
              <a:srgbClr val="F8CF2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7" name="Google Shape;87;p1"/>
            <p:cNvSpPr txBox="1"/>
            <p:nvPr/>
          </p:nvSpPr>
          <p:spPr>
            <a:xfrm>
              <a:off x="-865781" y="1281288"/>
              <a:ext cx="18651900" cy="1971600"/>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40019"/>
                </a:lnSpc>
                <a:spcBef>
                  <a:spcPts val="0"/>
                </a:spcBef>
                <a:spcAft>
                  <a:spcPts val="0"/>
                </a:spcAft>
                <a:buClrTx/>
                <a:buSzTx/>
                <a:buFontTx/>
                <a:buNone/>
                <a:tabLst/>
                <a:defRPr/>
              </a:pPr>
              <a:r>
                <a:rPr kumimoji="0" lang="en-US" sz="8026" b="1" i="0" u="none" strike="noStrike" kern="1200" cap="none" spc="0" normalizeH="0" baseline="0" noProof="0">
                  <a:ln>
                    <a:noFill/>
                  </a:ln>
                  <a:solidFill>
                    <a:srgbClr val="F8CF2C"/>
                  </a:solidFill>
                  <a:effectLst/>
                  <a:uLnTx/>
                  <a:uFillTx/>
                  <a:latin typeface="Oswald"/>
                  <a:ea typeface="Oswald"/>
                  <a:cs typeface="Oswald"/>
                  <a:sym typeface="Oswald"/>
                </a:rPr>
                <a:t>FAITHFUL THEN, FAITHFUL NOW</a:t>
              </a: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8" name="Google Shape;88;p1"/>
            <p:cNvSpPr txBox="1"/>
            <p:nvPr/>
          </p:nvSpPr>
          <p:spPr>
            <a:xfrm>
              <a:off x="2247186" y="3842349"/>
              <a:ext cx="12426000" cy="709800"/>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39965"/>
                </a:lnSpc>
                <a:spcBef>
                  <a:spcPts val="0"/>
                </a:spcBef>
                <a:spcAft>
                  <a:spcPts val="0"/>
                </a:spcAft>
                <a:buClrTx/>
                <a:buSzTx/>
                <a:buFontTx/>
                <a:buNone/>
                <a:tabLst/>
                <a:defRPr/>
              </a:pPr>
              <a:r>
                <a:rPr kumimoji="0" lang="en-US" sz="2890" b="1" i="0" u="none" strike="noStrike" kern="1200" cap="none" spc="0" normalizeH="0" baseline="0" noProof="0">
                  <a:ln>
                    <a:noFill/>
                  </a:ln>
                  <a:solidFill>
                    <a:srgbClr val="FFFEE6"/>
                  </a:solidFill>
                  <a:effectLst/>
                  <a:uLnTx/>
                  <a:uFillTx/>
                  <a:latin typeface="Montserrat"/>
                  <a:ea typeface="Montserrat"/>
                  <a:cs typeface="Montserrat"/>
                  <a:sym typeface="Montserrat"/>
                </a:rPr>
                <a:t>God’s Work throughout Church History</a:t>
              </a: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9" name="Google Shape;89;p1"/>
            <p:cNvSpPr/>
            <p:nvPr/>
          </p:nvSpPr>
          <p:spPr>
            <a:xfrm>
              <a:off x="6969516" y="0"/>
              <a:ext cx="2936240" cy="222442"/>
            </a:xfrm>
            <a:prstGeom prst="rect">
              <a:avLst/>
            </a:prstGeom>
            <a:solidFill>
              <a:srgbClr val="F8CF2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1642762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2"/>
          <p:cNvPicPr preferRelativeResize="0"/>
          <p:nvPr/>
        </p:nvPicPr>
        <p:blipFill rotWithShape="1">
          <a:blip r:embed="rId3">
            <a:alphaModFix/>
          </a:blip>
          <a:srcRect t="16138" b="16138"/>
          <a:stretch/>
        </p:blipFill>
        <p:spPr>
          <a:xfrm>
            <a:off x="0" y="0"/>
            <a:ext cx="18288000" cy="8255001"/>
          </a:xfrm>
          <a:prstGeom prst="rect">
            <a:avLst/>
          </a:prstGeom>
          <a:noFill/>
          <a:ln>
            <a:noFill/>
          </a:ln>
        </p:spPr>
      </p:pic>
      <p:sp>
        <p:nvSpPr>
          <p:cNvPr id="95" name="Google Shape;95;p2"/>
          <p:cNvSpPr txBox="1"/>
          <p:nvPr/>
        </p:nvSpPr>
        <p:spPr>
          <a:xfrm>
            <a:off x="9144000" y="7687397"/>
            <a:ext cx="6937500" cy="197700"/>
          </a:xfrm>
          <a:prstGeom prst="rect">
            <a:avLst/>
          </a:prstGeom>
          <a:noFill/>
          <a:ln>
            <a:noFill/>
          </a:ln>
        </p:spPr>
        <p:txBody>
          <a:bodyPr spcFirstLastPara="1" wrap="square" lIns="0" tIns="0" rIns="0" bIns="0" anchor="t" anchorCtr="0">
            <a:spAutoFit/>
          </a:bodyPr>
          <a:lstStyle/>
          <a:p>
            <a:pPr marL="0" marR="0" lvl="0" indent="0" algn="r" rtl="0">
              <a:lnSpc>
                <a:spcPct val="140031"/>
              </a:lnSpc>
              <a:spcBef>
                <a:spcPts val="0"/>
              </a:spcBef>
              <a:spcAft>
                <a:spcPts val="0"/>
              </a:spcAft>
              <a:buNone/>
            </a:pPr>
            <a:r>
              <a:rPr lang="en-US" sz="1284" dirty="0">
                <a:solidFill>
                  <a:srgbClr val="FFFEE6"/>
                </a:solidFill>
                <a:latin typeface="Montserrat"/>
                <a:ea typeface="Montserrat"/>
                <a:cs typeface="Montserrat"/>
                <a:sym typeface="Montserrat"/>
              </a:rPr>
              <a:t>Faithful Then, Faithful Now</a:t>
            </a:r>
            <a:endParaRPr dirty="0"/>
          </a:p>
        </p:txBody>
      </p:sp>
      <p:grpSp>
        <p:nvGrpSpPr>
          <p:cNvPr id="96" name="Google Shape;96;p2"/>
          <p:cNvGrpSpPr/>
          <p:nvPr/>
        </p:nvGrpSpPr>
        <p:grpSpPr>
          <a:xfrm>
            <a:off x="2596093" y="861537"/>
            <a:ext cx="6884123" cy="4928560"/>
            <a:chOff x="-44167" y="47625"/>
            <a:chExt cx="9178831" cy="6571415"/>
          </a:xfrm>
        </p:grpSpPr>
        <p:sp>
          <p:nvSpPr>
            <p:cNvPr id="97" name="Google Shape;97;p2"/>
            <p:cNvSpPr txBox="1"/>
            <p:nvPr/>
          </p:nvSpPr>
          <p:spPr>
            <a:xfrm>
              <a:off x="6856" y="3057038"/>
              <a:ext cx="9035134" cy="3562002"/>
            </a:xfrm>
            <a:prstGeom prst="rect">
              <a:avLst/>
            </a:prstGeom>
            <a:noFill/>
            <a:ln>
              <a:noFill/>
            </a:ln>
          </p:spPr>
          <p:txBody>
            <a:bodyPr spcFirstLastPara="1" wrap="square" lIns="0" tIns="0" rIns="0" bIns="0" anchor="t" anchorCtr="0">
              <a:spAutoFit/>
            </a:bodyPr>
            <a:lstStyle/>
            <a:p>
              <a:pPr marL="0" marR="0" lvl="0" indent="0" algn="l" rtl="0">
                <a:lnSpc>
                  <a:spcPct val="140059"/>
                </a:lnSpc>
                <a:spcBef>
                  <a:spcPts val="0"/>
                </a:spcBef>
                <a:spcAft>
                  <a:spcPts val="0"/>
                </a:spcAft>
                <a:buNone/>
              </a:pPr>
              <a:endParaRPr lang="en-US" sz="2400" b="0" i="0" u="none" strike="noStrike" cap="none" dirty="0">
                <a:solidFill>
                  <a:srgbClr val="FFFEE6"/>
                </a:solidFill>
                <a:latin typeface="Montserrat Light"/>
                <a:ea typeface="Montserrat Light"/>
                <a:cs typeface="Montserrat Light"/>
                <a:sym typeface="Montserrat Light"/>
              </a:endParaRPr>
            </a:p>
            <a:p>
              <a:pPr marL="0" marR="0" lvl="0" indent="0" algn="l" rtl="0">
                <a:lnSpc>
                  <a:spcPct val="140059"/>
                </a:lnSpc>
                <a:spcBef>
                  <a:spcPts val="0"/>
                </a:spcBef>
                <a:spcAft>
                  <a:spcPts val="0"/>
                </a:spcAft>
                <a:buNone/>
              </a:pPr>
              <a:r>
                <a:rPr lang="en-US" sz="2400" dirty="0">
                  <a:solidFill>
                    <a:srgbClr val="FFFEE6"/>
                  </a:solidFill>
                  <a:latin typeface="Montserrat Light"/>
                  <a:ea typeface="Montserrat Light"/>
                  <a:cs typeface="Montserrat Light"/>
                  <a:sym typeface="Montserrat Light"/>
                </a:rPr>
                <a:t>YES! Commitment to the Word of God keeps the Church unified in orthodoxy.  </a:t>
              </a:r>
              <a:endParaRPr lang="en-US" sz="2400" b="0" i="0" u="none" strike="noStrike" cap="none" dirty="0">
                <a:solidFill>
                  <a:srgbClr val="FFFEE6"/>
                </a:solidFill>
                <a:latin typeface="Montserrat Light"/>
                <a:ea typeface="Montserrat Light"/>
                <a:cs typeface="Montserrat Light"/>
                <a:sym typeface="Montserrat Light"/>
              </a:endParaRPr>
            </a:p>
            <a:p>
              <a:pPr marL="0" marR="0" lvl="0" indent="0" algn="l" rtl="0">
                <a:lnSpc>
                  <a:spcPct val="140059"/>
                </a:lnSpc>
                <a:spcBef>
                  <a:spcPts val="0"/>
                </a:spcBef>
                <a:spcAft>
                  <a:spcPts val="0"/>
                </a:spcAft>
                <a:buNone/>
              </a:pPr>
              <a:endParaRPr lang="en-US" sz="2400" dirty="0">
                <a:solidFill>
                  <a:srgbClr val="FFFEE6"/>
                </a:solidFill>
                <a:latin typeface="Montserrat Light"/>
                <a:sym typeface="Montserrat Light"/>
              </a:endParaRPr>
            </a:p>
            <a:p>
              <a:pPr marL="0" marR="0" lvl="0" indent="0" algn="l" rtl="0">
                <a:lnSpc>
                  <a:spcPct val="140059"/>
                </a:lnSpc>
                <a:spcBef>
                  <a:spcPts val="0"/>
                </a:spcBef>
                <a:spcAft>
                  <a:spcPts val="0"/>
                </a:spcAft>
                <a:buNone/>
              </a:pPr>
              <a:endParaRPr sz="2800" dirty="0"/>
            </a:p>
          </p:txBody>
        </p:sp>
        <p:sp>
          <p:nvSpPr>
            <p:cNvPr id="98" name="Google Shape;98;p2"/>
            <p:cNvSpPr txBox="1"/>
            <p:nvPr/>
          </p:nvSpPr>
          <p:spPr>
            <a:xfrm>
              <a:off x="6856" y="47625"/>
              <a:ext cx="9127808" cy="1154932"/>
            </a:xfrm>
            <a:prstGeom prst="rect">
              <a:avLst/>
            </a:prstGeom>
            <a:noFill/>
            <a:ln>
              <a:noFill/>
            </a:ln>
          </p:spPr>
          <p:txBody>
            <a:bodyPr spcFirstLastPara="1" wrap="square" lIns="0" tIns="0" rIns="0" bIns="0" anchor="t" anchorCtr="0">
              <a:spAutoFit/>
            </a:bodyPr>
            <a:lstStyle/>
            <a:p>
              <a:pPr marL="0" marR="0" lvl="0" indent="0" algn="l" rtl="0">
                <a:lnSpc>
                  <a:spcPct val="110005"/>
                </a:lnSpc>
                <a:spcBef>
                  <a:spcPts val="0"/>
                </a:spcBef>
                <a:spcAft>
                  <a:spcPts val="0"/>
                </a:spcAft>
                <a:buNone/>
              </a:pPr>
              <a:r>
                <a:rPr lang="en-US" sz="5117" b="0" i="0" u="none" strike="noStrike" cap="none" dirty="0">
                  <a:solidFill>
                    <a:srgbClr val="F8CF2C"/>
                  </a:solidFill>
                  <a:latin typeface="Oswald"/>
                  <a:ea typeface="Oswald"/>
                  <a:cs typeface="Oswald"/>
                  <a:sym typeface="Oswald"/>
                </a:rPr>
                <a:t>Creeds, Canon, Councils</a:t>
              </a:r>
              <a:endParaRPr dirty="0"/>
            </a:p>
          </p:txBody>
        </p:sp>
        <p:sp>
          <p:nvSpPr>
            <p:cNvPr id="99" name="Google Shape;99;p2"/>
            <p:cNvSpPr txBox="1"/>
            <p:nvPr/>
          </p:nvSpPr>
          <p:spPr>
            <a:xfrm>
              <a:off x="0" y="1299372"/>
              <a:ext cx="9093014" cy="1897273"/>
            </a:xfrm>
            <a:prstGeom prst="rect">
              <a:avLst/>
            </a:prstGeom>
            <a:noFill/>
            <a:ln>
              <a:noFill/>
            </a:ln>
          </p:spPr>
          <p:txBody>
            <a:bodyPr spcFirstLastPara="1" wrap="square" lIns="0" tIns="0" rIns="0" bIns="0" anchor="t" anchorCtr="0">
              <a:spAutoFit/>
            </a:bodyPr>
            <a:lstStyle/>
            <a:p>
              <a:pPr marL="0" marR="0" lvl="0" indent="0" algn="l" rtl="0">
                <a:lnSpc>
                  <a:spcPct val="119984"/>
                </a:lnSpc>
                <a:spcBef>
                  <a:spcPts val="0"/>
                </a:spcBef>
                <a:spcAft>
                  <a:spcPts val="0"/>
                </a:spcAft>
                <a:buNone/>
              </a:pPr>
              <a:r>
                <a:rPr lang="en-US" sz="3853" b="0" i="0" u="none" strike="noStrike" cap="none" dirty="0">
                  <a:solidFill>
                    <a:srgbClr val="FFFEE6"/>
                  </a:solidFill>
                  <a:latin typeface="Oswald"/>
                  <a:ea typeface="Oswald"/>
                  <a:cs typeface="Oswald"/>
                  <a:sym typeface="Oswald"/>
                </a:rPr>
                <a:t>Can the church stay united despite inner turmoil?</a:t>
              </a:r>
              <a:endParaRPr dirty="0"/>
            </a:p>
          </p:txBody>
        </p:sp>
        <p:sp>
          <p:nvSpPr>
            <p:cNvPr id="100" name="Google Shape;100;p2"/>
            <p:cNvSpPr/>
            <p:nvPr/>
          </p:nvSpPr>
          <p:spPr>
            <a:xfrm>
              <a:off x="-44167" y="3003080"/>
              <a:ext cx="2936240" cy="107915"/>
            </a:xfrm>
            <a:prstGeom prst="rect">
              <a:avLst/>
            </a:prstGeom>
            <a:solidFill>
              <a:srgbClr val="F8CF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26" name="Picture 2" descr="See the source image">
            <a:extLst>
              <a:ext uri="{FF2B5EF4-FFF2-40B4-BE49-F238E27FC236}">
                <a16:creationId xmlns:a16="http://schemas.microsoft.com/office/drawing/2014/main" id="{E7D201D1-FB0E-4806-93DC-4241B48457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72467" y="566859"/>
            <a:ext cx="4937533" cy="259220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a:extLst>
              <a:ext uri="{FF2B5EF4-FFF2-40B4-BE49-F238E27FC236}">
                <a16:creationId xmlns:a16="http://schemas.microsoft.com/office/drawing/2014/main" id="{BD8D3AB7-C4FB-4161-8043-DEDCC53B0F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29800" y="3476832"/>
            <a:ext cx="3920897" cy="247946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YARN | And that's why I'm running for City Council. | Parks and Recreation  (2009) - S04E03 Born &amp; Raised | Video gifs by quotes | 01dd5aec | 紗">
            <a:extLst>
              <a:ext uri="{FF2B5EF4-FFF2-40B4-BE49-F238E27FC236}">
                <a16:creationId xmlns:a16="http://schemas.microsoft.com/office/drawing/2014/main" id="{061EE7EE-30F3-45A8-B73A-A8B018F3079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131687" y="5418329"/>
            <a:ext cx="3810000" cy="2152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52827"/>
        </a:solidFill>
        <a:effectLst/>
      </p:bgPr>
    </p:bg>
    <p:spTree>
      <p:nvGrpSpPr>
        <p:cNvPr id="1" name=""/>
        <p:cNvGrpSpPr/>
        <p:nvPr/>
      </p:nvGrpSpPr>
      <p:grpSpPr>
        <a:xfrm>
          <a:off x="0" y="0"/>
          <a:ext cx="0" cy="0"/>
          <a:chOff x="0" y="0"/>
          <a:chExt cx="0" cy="0"/>
        </a:xfrm>
      </p:grpSpPr>
      <p:grpSp>
        <p:nvGrpSpPr>
          <p:cNvPr id="2" name="Group 2"/>
          <p:cNvGrpSpPr/>
          <p:nvPr/>
        </p:nvGrpSpPr>
        <p:grpSpPr>
          <a:xfrm>
            <a:off x="4075219" y="185346"/>
            <a:ext cx="10137562" cy="7887483"/>
            <a:chOff x="0" y="0"/>
            <a:chExt cx="13516749" cy="10516644"/>
          </a:xfrm>
        </p:grpSpPr>
        <p:sp>
          <p:nvSpPr>
            <p:cNvPr id="3" name="TextBox 3"/>
            <p:cNvSpPr txBox="1"/>
            <p:nvPr/>
          </p:nvSpPr>
          <p:spPr>
            <a:xfrm>
              <a:off x="1213847" y="9126912"/>
              <a:ext cx="10884824" cy="991469"/>
            </a:xfrm>
            <a:prstGeom prst="rect">
              <a:avLst/>
            </a:prstGeom>
          </p:spPr>
          <p:txBody>
            <a:bodyPr lIns="0" tIns="0" rIns="0" bIns="0" rtlCol="0" anchor="t">
              <a:spAutoFit/>
            </a:bodyPr>
            <a:lstStyle/>
            <a:p>
              <a:pPr marL="0" marR="0" lvl="0" indent="0" algn="ctr" defTabSz="914400" rtl="0" eaLnBrk="1" fontAlgn="auto" latinLnBrk="0" hangingPunct="1">
                <a:lnSpc>
                  <a:spcPts val="3082"/>
                </a:lnSpc>
                <a:spcBef>
                  <a:spcPts val="0"/>
                </a:spcBef>
                <a:spcAft>
                  <a:spcPts val="0"/>
                </a:spcAft>
                <a:buClrTx/>
                <a:buSzTx/>
                <a:buFontTx/>
                <a:buNone/>
                <a:tabLst/>
                <a:defRPr/>
              </a:pPr>
              <a:r>
                <a:rPr kumimoji="0" lang="en-US" sz="1926" b="0" i="0" u="none" strike="noStrike" kern="1200" cap="none" spc="231" normalizeH="0" baseline="0" noProof="0" dirty="0">
                  <a:ln>
                    <a:noFill/>
                  </a:ln>
                  <a:solidFill>
                    <a:srgbClr val="F8CF2C"/>
                  </a:solidFill>
                  <a:effectLst/>
                  <a:uLnTx/>
                  <a:uFillTx/>
                  <a:latin typeface="Montserrat Classic"/>
                  <a:ea typeface="+mn-ea"/>
                  <a:cs typeface="+mn-cs"/>
                </a:rPr>
                <a:t>Newsweek Article, “The Bible, So Misunderstood It’s a Sin.” 12/23/14</a:t>
              </a:r>
            </a:p>
          </p:txBody>
        </p:sp>
        <p:sp>
          <p:nvSpPr>
            <p:cNvPr id="4" name="TextBox 4"/>
            <p:cNvSpPr txBox="1"/>
            <p:nvPr/>
          </p:nvSpPr>
          <p:spPr>
            <a:xfrm>
              <a:off x="0" y="2184419"/>
              <a:ext cx="13516749" cy="8125301"/>
            </a:xfrm>
            <a:prstGeom prst="rect">
              <a:avLst/>
            </a:prstGeom>
          </p:spPr>
          <p:txBody>
            <a:bodyPr lIns="0" tIns="0" rIns="0" bIns="0" rtlCol="0" anchor="t">
              <a:spAutoFit/>
            </a:bodyPr>
            <a:lstStyle/>
            <a:p>
              <a:pPr algn="ctr"/>
              <a:r>
                <a:rPr lang="en-US" sz="3600" b="0" i="0" dirty="0">
                  <a:solidFill>
                    <a:schemeClr val="bg1"/>
                  </a:solidFill>
                  <a:effectLst/>
                  <a:latin typeface="Oswald" panose="00000500000000000000" pitchFamily="2" charset="0"/>
                </a:rPr>
                <a:t>To understand how what we call the Bible was made, you must see how the beliefs that became part of Christian orthodoxy were pushed into it by the Holy Roman Empire. By the fifth century, the political and theological councils voted on which of the many Gospels in circulation were to make up the New Testament. With the power of Rome behind them, the practitioners of this proclaimed orthodoxy wiped out other sects and tried to destroy every copy of their Gospels and other writings.</a:t>
              </a:r>
            </a:p>
            <a:p>
              <a:pPr algn="ctr"/>
              <a:br>
                <a:rPr lang="en-US" sz="3600" dirty="0">
                  <a:solidFill>
                    <a:schemeClr val="bg1"/>
                  </a:solidFill>
                  <a:latin typeface="Oswald" panose="00000500000000000000" pitchFamily="2" charset="0"/>
                </a:rPr>
              </a:br>
              <a:endParaRPr kumimoji="0" lang="en-US" sz="3600" b="0" i="0" u="none" strike="noStrike" kern="1200" cap="none" spc="72" normalizeH="0" baseline="0" noProof="0" dirty="0">
                <a:ln>
                  <a:noFill/>
                </a:ln>
                <a:solidFill>
                  <a:schemeClr val="bg1"/>
                </a:solidFill>
                <a:effectLst/>
                <a:uLnTx/>
                <a:uFillTx/>
                <a:latin typeface="Oswald" panose="00000500000000000000" pitchFamily="2" charset="0"/>
              </a:endParaRPr>
            </a:p>
          </p:txBody>
        </p:sp>
        <p:sp>
          <p:nvSpPr>
            <p:cNvPr id="5" name="AutoShape 5"/>
            <p:cNvSpPr/>
            <p:nvPr/>
          </p:nvSpPr>
          <p:spPr>
            <a:xfrm>
              <a:off x="5290255" y="0"/>
              <a:ext cx="2936240" cy="222442"/>
            </a:xfrm>
            <a:prstGeom prst="rect">
              <a:avLst/>
            </a:prstGeom>
            <a:solidFill>
              <a:srgbClr val="FFFEE6"/>
            </a:solidFill>
          </p:spPr>
        </p:sp>
        <p:sp>
          <p:nvSpPr>
            <p:cNvPr id="6" name="AutoShape 6"/>
            <p:cNvSpPr/>
            <p:nvPr/>
          </p:nvSpPr>
          <p:spPr>
            <a:xfrm>
              <a:off x="5290255" y="10294202"/>
              <a:ext cx="2936240" cy="222442"/>
            </a:xfrm>
            <a:prstGeom prst="rect">
              <a:avLst/>
            </a:prstGeom>
            <a:solidFill>
              <a:srgbClr val="FFFEE6"/>
            </a:solidFill>
          </p:spPr>
        </p:sp>
        <p:sp>
          <p:nvSpPr>
            <p:cNvPr id="7" name="TextBox 7"/>
            <p:cNvSpPr txBox="1"/>
            <p:nvPr/>
          </p:nvSpPr>
          <p:spPr>
            <a:xfrm>
              <a:off x="1213847" y="902327"/>
              <a:ext cx="10941808" cy="786540"/>
            </a:xfrm>
            <a:prstGeom prst="rect">
              <a:avLst/>
            </a:prstGeom>
          </p:spPr>
          <p:txBody>
            <a:bodyPr lIns="0" tIns="0" rIns="0" bIns="0" rtlCol="0" anchor="t">
              <a:spAutoFit/>
            </a:bodyPr>
            <a:lstStyle/>
            <a:p>
              <a:pPr marL="0" marR="0" lvl="0" indent="0" algn="ctr" defTabSz="914400" rtl="0" eaLnBrk="1" fontAlgn="auto" latinLnBrk="0" hangingPunct="1">
                <a:lnSpc>
                  <a:spcPts val="4623"/>
                </a:lnSpc>
                <a:spcBef>
                  <a:spcPts val="0"/>
                </a:spcBef>
                <a:spcAft>
                  <a:spcPts val="0"/>
                </a:spcAft>
                <a:buClrTx/>
                <a:buSzTx/>
                <a:buFontTx/>
                <a:buNone/>
                <a:tabLst/>
                <a:defRPr/>
              </a:pPr>
              <a:r>
                <a:rPr kumimoji="0" lang="en-US" sz="3853" b="0" i="0" u="none" strike="noStrike" kern="1200" cap="none" spc="77" normalizeH="0" baseline="0" noProof="0" dirty="0">
                  <a:ln>
                    <a:noFill/>
                  </a:ln>
                  <a:solidFill>
                    <a:srgbClr val="F8CF2C"/>
                  </a:solidFill>
                  <a:effectLst/>
                  <a:uLnTx/>
                  <a:uFillTx/>
                  <a:latin typeface="Oswald"/>
                  <a:ea typeface="+mn-ea"/>
                  <a:cs typeface="+mn-cs"/>
                </a:rPr>
                <a:t>Kurt Eichenwald</a:t>
              </a:r>
            </a:p>
          </p:txBody>
        </p:sp>
      </p:grpSp>
      <p:sp>
        <p:nvSpPr>
          <p:cNvPr id="8" name="Google Shape;95;p2">
            <a:extLst>
              <a:ext uri="{FF2B5EF4-FFF2-40B4-BE49-F238E27FC236}">
                <a16:creationId xmlns:a16="http://schemas.microsoft.com/office/drawing/2014/main" id="{2887B3A9-201D-4314-A1E5-8A98BC78EC05}"/>
              </a:ext>
            </a:extLst>
          </p:cNvPr>
          <p:cNvSpPr txBox="1"/>
          <p:nvPr/>
        </p:nvSpPr>
        <p:spPr>
          <a:xfrm>
            <a:off x="9144000" y="7687397"/>
            <a:ext cx="6937500" cy="197700"/>
          </a:xfrm>
          <a:prstGeom prst="rect">
            <a:avLst/>
          </a:prstGeom>
          <a:noFill/>
          <a:ln>
            <a:noFill/>
          </a:ln>
        </p:spPr>
        <p:txBody>
          <a:bodyPr spcFirstLastPara="1" wrap="square" lIns="0" tIns="0" rIns="0" bIns="0" anchor="t" anchorCtr="0">
            <a:spAutoFit/>
          </a:bodyPr>
          <a:lstStyle/>
          <a:p>
            <a:pPr marL="0" marR="0" lvl="0" indent="0" algn="r" rtl="0">
              <a:lnSpc>
                <a:spcPct val="140031"/>
              </a:lnSpc>
              <a:spcBef>
                <a:spcPts val="0"/>
              </a:spcBef>
              <a:spcAft>
                <a:spcPts val="0"/>
              </a:spcAft>
              <a:buNone/>
            </a:pPr>
            <a:r>
              <a:rPr lang="en-US" sz="1284" dirty="0">
                <a:solidFill>
                  <a:srgbClr val="FFFEE6"/>
                </a:solidFill>
                <a:latin typeface="Montserrat"/>
                <a:ea typeface="Montserrat"/>
                <a:cs typeface="Montserrat"/>
                <a:sym typeface="Montserrat"/>
              </a:rPr>
              <a:t>Faithful Then, Faithful Now</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52827"/>
        </a:solidFill>
        <a:effectLst/>
      </p:bgPr>
    </p:bg>
    <p:spTree>
      <p:nvGrpSpPr>
        <p:cNvPr id="1" name=""/>
        <p:cNvGrpSpPr/>
        <p:nvPr/>
      </p:nvGrpSpPr>
      <p:grpSpPr>
        <a:xfrm>
          <a:off x="0" y="0"/>
          <a:ext cx="0" cy="0"/>
          <a:chOff x="0" y="0"/>
          <a:chExt cx="0" cy="0"/>
        </a:xfrm>
      </p:grpSpPr>
      <p:grpSp>
        <p:nvGrpSpPr>
          <p:cNvPr id="2" name="Group 2"/>
          <p:cNvGrpSpPr/>
          <p:nvPr/>
        </p:nvGrpSpPr>
        <p:grpSpPr>
          <a:xfrm>
            <a:off x="4075219" y="185346"/>
            <a:ext cx="10137562" cy="7887483"/>
            <a:chOff x="0" y="0"/>
            <a:chExt cx="13516749" cy="10516644"/>
          </a:xfrm>
        </p:grpSpPr>
        <p:sp>
          <p:nvSpPr>
            <p:cNvPr id="3" name="TextBox 3"/>
            <p:cNvSpPr txBox="1"/>
            <p:nvPr/>
          </p:nvSpPr>
          <p:spPr>
            <a:xfrm>
              <a:off x="1213847" y="9126912"/>
              <a:ext cx="10884824" cy="461409"/>
            </a:xfrm>
            <a:prstGeom prst="rect">
              <a:avLst/>
            </a:prstGeom>
          </p:spPr>
          <p:txBody>
            <a:bodyPr lIns="0" tIns="0" rIns="0" bIns="0" rtlCol="0" anchor="t">
              <a:spAutoFit/>
            </a:bodyPr>
            <a:lstStyle/>
            <a:p>
              <a:pPr marL="0" marR="0" lvl="0" indent="0" algn="ctr" defTabSz="914400" rtl="0" eaLnBrk="1" fontAlgn="auto" latinLnBrk="0" hangingPunct="1">
                <a:lnSpc>
                  <a:spcPts val="3082"/>
                </a:lnSpc>
                <a:spcBef>
                  <a:spcPts val="0"/>
                </a:spcBef>
                <a:spcAft>
                  <a:spcPts val="0"/>
                </a:spcAft>
                <a:buClrTx/>
                <a:buSzTx/>
                <a:buFontTx/>
                <a:buNone/>
                <a:tabLst/>
                <a:defRPr/>
              </a:pPr>
              <a:r>
                <a:rPr kumimoji="0" lang="en-US" sz="1926" b="0" i="0" u="none" strike="noStrike" kern="1200" cap="none" spc="231" normalizeH="0" baseline="0" noProof="0" dirty="0">
                  <a:ln>
                    <a:noFill/>
                  </a:ln>
                  <a:solidFill>
                    <a:srgbClr val="F8CF2C"/>
                  </a:solidFill>
                  <a:effectLst/>
                  <a:uLnTx/>
                  <a:uFillTx/>
                  <a:latin typeface="Montserrat Classic"/>
                  <a:ea typeface="+mn-ea"/>
                  <a:cs typeface="+mn-cs"/>
                </a:rPr>
                <a:t>From, </a:t>
              </a:r>
              <a:r>
                <a:rPr kumimoji="0" lang="en-US" sz="1926" b="0" i="1" u="none" strike="noStrike" kern="1200" cap="none" spc="231" normalizeH="0" baseline="0" noProof="0" dirty="0">
                  <a:ln>
                    <a:noFill/>
                  </a:ln>
                  <a:solidFill>
                    <a:srgbClr val="F8CF2C"/>
                  </a:solidFill>
                  <a:effectLst/>
                  <a:uLnTx/>
                  <a:uFillTx/>
                  <a:latin typeface="Montserrat Classic"/>
                  <a:ea typeface="+mn-ea"/>
                  <a:cs typeface="+mn-cs"/>
                </a:rPr>
                <a:t>Misquoting Jesus</a:t>
              </a:r>
              <a:r>
                <a:rPr kumimoji="0" lang="en-US" sz="1926" b="0" u="none" strike="noStrike" kern="1200" cap="none" spc="231" normalizeH="0" baseline="0" noProof="0" dirty="0">
                  <a:ln>
                    <a:noFill/>
                  </a:ln>
                  <a:solidFill>
                    <a:srgbClr val="F8CF2C"/>
                  </a:solidFill>
                  <a:effectLst/>
                  <a:uLnTx/>
                  <a:uFillTx/>
                  <a:latin typeface="Montserrat Classic"/>
                  <a:ea typeface="+mn-ea"/>
                  <a:cs typeface="+mn-cs"/>
                </a:rPr>
                <a:t>, 152-154.</a:t>
              </a:r>
              <a:endParaRPr kumimoji="0" lang="en-US" sz="1926" b="0" i="0" u="none" strike="noStrike" kern="1200" cap="none" spc="231" normalizeH="0" baseline="0" noProof="0" dirty="0">
                <a:ln>
                  <a:noFill/>
                </a:ln>
                <a:solidFill>
                  <a:srgbClr val="F8CF2C"/>
                </a:solidFill>
                <a:effectLst/>
                <a:uLnTx/>
                <a:uFillTx/>
                <a:latin typeface="Montserrat Classic"/>
                <a:ea typeface="+mn-ea"/>
                <a:cs typeface="+mn-cs"/>
              </a:endParaRPr>
            </a:p>
          </p:txBody>
        </p:sp>
        <p:sp>
          <p:nvSpPr>
            <p:cNvPr id="4" name="TextBox 4"/>
            <p:cNvSpPr txBox="1"/>
            <p:nvPr/>
          </p:nvSpPr>
          <p:spPr>
            <a:xfrm>
              <a:off x="0" y="2184419"/>
              <a:ext cx="13516749" cy="6771084"/>
            </a:xfrm>
            <a:prstGeom prst="rect">
              <a:avLst/>
            </a:prstGeom>
          </p:spPr>
          <p:txBody>
            <a:bodyPr lIns="0" tIns="0" rIns="0" bIns="0" rtlCol="0" anchor="t">
              <a:spAutoFit/>
            </a:bodyPr>
            <a:lstStyle/>
            <a:p>
              <a:pPr algn="ctr"/>
              <a:r>
                <a:rPr lang="en-US" sz="3000" b="0" i="0" dirty="0">
                  <a:solidFill>
                    <a:schemeClr val="bg1"/>
                  </a:solidFill>
                  <a:effectLst/>
                  <a:latin typeface="Oswald" panose="00000500000000000000" pitchFamily="2" charset="0"/>
                </a:rPr>
                <a:t>[The early church had] lots of other gospels, acts, epistles and apocalypses having very different perspectives from those found in the books that eventually came to be called the New Testament… All these groups claimed to be Christian, insisting that their views were true and had been taught by Jesus and his followers… The group that established itself as ‘orthodox’ (as always in quotation marks) then determined what future Christian generations would believe and read as scripture…Only one group eventually ‘won out’ in these debates. It was this group that decided what the Christian creeds would be…this was the group that decided which books would be included in the canon of scripture.</a:t>
              </a:r>
              <a:br>
                <a:rPr lang="en-US" sz="3000" dirty="0">
                  <a:solidFill>
                    <a:schemeClr val="bg1"/>
                  </a:solidFill>
                  <a:latin typeface="Oswald" panose="00000500000000000000" pitchFamily="2" charset="0"/>
                </a:rPr>
              </a:br>
              <a:endParaRPr kumimoji="0" lang="en-US" sz="3000" b="0" i="0" u="none" strike="noStrike" kern="1200" cap="none" spc="72" normalizeH="0" baseline="0" noProof="0" dirty="0">
                <a:ln>
                  <a:noFill/>
                </a:ln>
                <a:solidFill>
                  <a:schemeClr val="bg1"/>
                </a:solidFill>
                <a:effectLst/>
                <a:uLnTx/>
                <a:uFillTx/>
                <a:latin typeface="Oswald" panose="00000500000000000000" pitchFamily="2" charset="0"/>
              </a:endParaRPr>
            </a:p>
          </p:txBody>
        </p:sp>
        <p:sp>
          <p:nvSpPr>
            <p:cNvPr id="5" name="AutoShape 5"/>
            <p:cNvSpPr/>
            <p:nvPr/>
          </p:nvSpPr>
          <p:spPr>
            <a:xfrm>
              <a:off x="5290255" y="0"/>
              <a:ext cx="2936240" cy="222442"/>
            </a:xfrm>
            <a:prstGeom prst="rect">
              <a:avLst/>
            </a:prstGeom>
            <a:solidFill>
              <a:srgbClr val="FFFEE6"/>
            </a:solidFill>
          </p:spPr>
        </p:sp>
        <p:sp>
          <p:nvSpPr>
            <p:cNvPr id="6" name="AutoShape 6"/>
            <p:cNvSpPr/>
            <p:nvPr/>
          </p:nvSpPr>
          <p:spPr>
            <a:xfrm>
              <a:off x="5290255" y="10294202"/>
              <a:ext cx="2936240" cy="222442"/>
            </a:xfrm>
            <a:prstGeom prst="rect">
              <a:avLst/>
            </a:prstGeom>
            <a:solidFill>
              <a:srgbClr val="FFFEE6"/>
            </a:solidFill>
          </p:spPr>
        </p:sp>
        <p:sp>
          <p:nvSpPr>
            <p:cNvPr id="7" name="TextBox 7"/>
            <p:cNvSpPr txBox="1"/>
            <p:nvPr/>
          </p:nvSpPr>
          <p:spPr>
            <a:xfrm>
              <a:off x="1213847" y="902327"/>
              <a:ext cx="10941808" cy="786540"/>
            </a:xfrm>
            <a:prstGeom prst="rect">
              <a:avLst/>
            </a:prstGeom>
          </p:spPr>
          <p:txBody>
            <a:bodyPr lIns="0" tIns="0" rIns="0" bIns="0" rtlCol="0" anchor="t">
              <a:spAutoFit/>
            </a:bodyPr>
            <a:lstStyle/>
            <a:p>
              <a:pPr marL="0" marR="0" lvl="0" indent="0" algn="ctr" defTabSz="914400" rtl="0" eaLnBrk="1" fontAlgn="auto" latinLnBrk="0" hangingPunct="1">
                <a:lnSpc>
                  <a:spcPts val="4623"/>
                </a:lnSpc>
                <a:spcBef>
                  <a:spcPts val="0"/>
                </a:spcBef>
                <a:spcAft>
                  <a:spcPts val="0"/>
                </a:spcAft>
                <a:buClrTx/>
                <a:buSzTx/>
                <a:buFontTx/>
                <a:buNone/>
                <a:tabLst/>
                <a:defRPr/>
              </a:pPr>
              <a:r>
                <a:rPr kumimoji="0" lang="en-US" sz="3853" b="0" i="0" u="none" strike="noStrike" kern="1200" cap="none" spc="77" normalizeH="0" baseline="0" noProof="0" dirty="0">
                  <a:ln>
                    <a:noFill/>
                  </a:ln>
                  <a:solidFill>
                    <a:srgbClr val="F8CF2C"/>
                  </a:solidFill>
                  <a:effectLst/>
                  <a:uLnTx/>
                  <a:uFillTx/>
                  <a:latin typeface="Oswald"/>
                  <a:ea typeface="+mn-ea"/>
                  <a:cs typeface="+mn-cs"/>
                </a:rPr>
                <a:t>Bart </a:t>
              </a:r>
              <a:r>
                <a:rPr kumimoji="0" lang="en-US" sz="3853" b="0" i="0" u="none" strike="noStrike" kern="1200" cap="none" spc="77" normalizeH="0" baseline="0" noProof="0" dirty="0" err="1">
                  <a:ln>
                    <a:noFill/>
                  </a:ln>
                  <a:solidFill>
                    <a:srgbClr val="F8CF2C"/>
                  </a:solidFill>
                  <a:effectLst/>
                  <a:uLnTx/>
                  <a:uFillTx/>
                  <a:latin typeface="Oswald"/>
                  <a:ea typeface="+mn-ea"/>
                  <a:cs typeface="+mn-cs"/>
                </a:rPr>
                <a:t>Ehrman</a:t>
              </a:r>
              <a:endParaRPr kumimoji="0" lang="en-US" sz="3853" b="0" i="0" u="none" strike="noStrike" kern="1200" cap="none" spc="77" normalizeH="0" baseline="0" noProof="0" dirty="0">
                <a:ln>
                  <a:noFill/>
                </a:ln>
                <a:solidFill>
                  <a:srgbClr val="F8CF2C"/>
                </a:solidFill>
                <a:effectLst/>
                <a:uLnTx/>
                <a:uFillTx/>
                <a:latin typeface="Oswald"/>
                <a:ea typeface="+mn-ea"/>
                <a:cs typeface="+mn-cs"/>
              </a:endParaRPr>
            </a:p>
          </p:txBody>
        </p:sp>
      </p:grpSp>
      <p:sp>
        <p:nvSpPr>
          <p:cNvPr id="8" name="Google Shape;95;p2">
            <a:extLst>
              <a:ext uri="{FF2B5EF4-FFF2-40B4-BE49-F238E27FC236}">
                <a16:creationId xmlns:a16="http://schemas.microsoft.com/office/drawing/2014/main" id="{BCC14828-E8F7-415D-8983-C6B11B36CAE1}"/>
              </a:ext>
            </a:extLst>
          </p:cNvPr>
          <p:cNvSpPr txBox="1"/>
          <p:nvPr/>
        </p:nvSpPr>
        <p:spPr>
          <a:xfrm>
            <a:off x="9144000" y="7687397"/>
            <a:ext cx="6937500" cy="197700"/>
          </a:xfrm>
          <a:prstGeom prst="rect">
            <a:avLst/>
          </a:prstGeom>
          <a:noFill/>
          <a:ln>
            <a:noFill/>
          </a:ln>
        </p:spPr>
        <p:txBody>
          <a:bodyPr spcFirstLastPara="1" wrap="square" lIns="0" tIns="0" rIns="0" bIns="0" anchor="t" anchorCtr="0">
            <a:spAutoFit/>
          </a:bodyPr>
          <a:lstStyle/>
          <a:p>
            <a:pPr marL="0" marR="0" lvl="0" indent="0" algn="r" rtl="0">
              <a:lnSpc>
                <a:spcPct val="140031"/>
              </a:lnSpc>
              <a:spcBef>
                <a:spcPts val="0"/>
              </a:spcBef>
              <a:spcAft>
                <a:spcPts val="0"/>
              </a:spcAft>
              <a:buNone/>
            </a:pPr>
            <a:r>
              <a:rPr lang="en-US" sz="1284" dirty="0">
                <a:solidFill>
                  <a:srgbClr val="FFFEE6"/>
                </a:solidFill>
                <a:latin typeface="Montserrat"/>
                <a:ea typeface="Montserrat"/>
                <a:cs typeface="Montserrat"/>
                <a:sym typeface="Montserrat"/>
              </a:rPr>
              <a:t>Faithful Then, Faithful Now</a:t>
            </a:r>
            <a:endParaRPr dirty="0"/>
          </a:p>
        </p:txBody>
      </p:sp>
    </p:spTree>
    <p:extLst>
      <p:ext uri="{BB962C8B-B14F-4D97-AF65-F5344CB8AC3E}">
        <p14:creationId xmlns:p14="http://schemas.microsoft.com/office/powerpoint/2010/main" val="1669160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EE6"/>
        </a:solidFill>
        <a:effectLst/>
      </p:bgPr>
    </p:bg>
    <p:spTree>
      <p:nvGrpSpPr>
        <p:cNvPr id="1" name="Shape 126"/>
        <p:cNvGrpSpPr/>
        <p:nvPr/>
      </p:nvGrpSpPr>
      <p:grpSpPr>
        <a:xfrm>
          <a:off x="0" y="0"/>
          <a:ext cx="0" cy="0"/>
          <a:chOff x="0" y="0"/>
          <a:chExt cx="0" cy="0"/>
        </a:xfrm>
      </p:grpSpPr>
      <p:sp>
        <p:nvSpPr>
          <p:cNvPr id="128" name="Google Shape;128;p5"/>
          <p:cNvSpPr/>
          <p:nvPr/>
        </p:nvSpPr>
        <p:spPr>
          <a:xfrm rot="-5400000">
            <a:off x="15069494" y="3790841"/>
            <a:ext cx="4337627" cy="811130"/>
          </a:xfrm>
          <a:prstGeom prst="rect">
            <a:avLst/>
          </a:prstGeom>
          <a:solidFill>
            <a:srgbClr val="F8CF2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29" name="Google Shape;129;p5"/>
          <p:cNvGrpSpPr/>
          <p:nvPr/>
        </p:nvGrpSpPr>
        <p:grpSpPr>
          <a:xfrm>
            <a:off x="2629217" y="825817"/>
            <a:ext cx="6850998" cy="7015006"/>
            <a:chOff x="0" y="0"/>
            <a:chExt cx="9134664" cy="9353341"/>
          </a:xfrm>
        </p:grpSpPr>
        <p:sp>
          <p:nvSpPr>
            <p:cNvPr id="130" name="Google Shape;130;p5"/>
            <p:cNvSpPr/>
            <p:nvPr/>
          </p:nvSpPr>
          <p:spPr>
            <a:xfrm>
              <a:off x="0" y="0"/>
              <a:ext cx="2936240" cy="222442"/>
            </a:xfrm>
            <a:prstGeom prst="rect">
              <a:avLst/>
            </a:prstGeom>
            <a:solidFill>
              <a:srgbClr val="F8CF2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 name="Google Shape;131;p5"/>
            <p:cNvSpPr txBox="1"/>
            <p:nvPr/>
          </p:nvSpPr>
          <p:spPr>
            <a:xfrm>
              <a:off x="28939" y="3148565"/>
              <a:ext cx="9035135" cy="6204776"/>
            </a:xfrm>
            <a:prstGeom prst="rect">
              <a:avLst/>
            </a:prstGeom>
            <a:noFill/>
            <a:ln>
              <a:noFill/>
            </a:ln>
          </p:spPr>
          <p:txBody>
            <a:bodyPr spcFirstLastPara="1" wrap="square" lIns="0" tIns="0" rIns="0" bIns="0" anchor="t" anchorCtr="0">
              <a:spAutoFit/>
            </a:bodyPr>
            <a:lstStyle/>
            <a:p>
              <a:pPr marL="285750" marR="0" lvl="0" indent="-285750" algn="l" defTabSz="914400" rtl="0" eaLnBrk="1" fontAlgn="auto" latinLnBrk="0" hangingPunct="1">
                <a:lnSpc>
                  <a:spcPct val="140059"/>
                </a:lnSpc>
                <a:spcBef>
                  <a:spcPts val="0"/>
                </a:spcBef>
                <a:spcAft>
                  <a:spcPts val="0"/>
                </a:spcAft>
                <a:buClr>
                  <a:srgbClr val="000000"/>
                </a:buClr>
                <a:buSzTx/>
                <a:buFont typeface="Arial" panose="020B0604020202020204" pitchFamily="34" charset="0"/>
                <a:buChar char="•"/>
                <a:tabLst/>
                <a:defRPr/>
              </a:pPr>
              <a:r>
                <a:rPr kumimoji="0" lang="en-US" sz="2400" b="0" i="0" u="none" strike="noStrike" kern="0" cap="none" spc="0" normalizeH="0" baseline="0" noProof="0" dirty="0">
                  <a:ln>
                    <a:noFill/>
                  </a:ln>
                  <a:solidFill>
                    <a:srgbClr val="252827"/>
                  </a:solidFill>
                  <a:effectLst/>
                  <a:uLnTx/>
                  <a:uFillTx/>
                  <a:latin typeface="Montserrat Light"/>
                  <a:ea typeface="Montserrat Light"/>
                  <a:cs typeface="Montserrat Light"/>
                  <a:sym typeface="Montserrat Light"/>
                </a:rPr>
                <a:t>Connected to Baptism</a:t>
              </a:r>
            </a:p>
            <a:p>
              <a:pPr marL="285750" marR="0" lvl="0" indent="-285750" algn="l" defTabSz="914400" rtl="0" eaLnBrk="1" fontAlgn="auto" latinLnBrk="0" hangingPunct="1">
                <a:lnSpc>
                  <a:spcPct val="140059"/>
                </a:lnSpc>
                <a:spcBef>
                  <a:spcPts val="0"/>
                </a:spcBef>
                <a:spcAft>
                  <a:spcPts val="0"/>
                </a:spcAft>
                <a:buClr>
                  <a:srgbClr val="000000"/>
                </a:buClr>
                <a:buSzTx/>
                <a:buFont typeface="Arial" panose="020B0604020202020204" pitchFamily="34" charset="0"/>
                <a:buChar char="•"/>
                <a:tabLst/>
                <a:defRPr/>
              </a:pPr>
              <a:endParaRPr lang="en-US" sz="2400" kern="0" dirty="0">
                <a:solidFill>
                  <a:srgbClr val="252827"/>
                </a:solidFill>
                <a:latin typeface="Montserrat Light"/>
                <a:ea typeface="Montserrat Light"/>
                <a:cs typeface="Montserrat Light"/>
                <a:sym typeface="Montserrat Light"/>
              </a:endParaRPr>
            </a:p>
            <a:p>
              <a:pPr marL="285750" marR="0" lvl="0" indent="-285750" algn="l" defTabSz="914400" rtl="0" eaLnBrk="1" fontAlgn="auto" latinLnBrk="0" hangingPunct="1">
                <a:lnSpc>
                  <a:spcPct val="140059"/>
                </a:lnSpc>
                <a:spcBef>
                  <a:spcPts val="0"/>
                </a:spcBef>
                <a:spcAft>
                  <a:spcPts val="0"/>
                </a:spcAft>
                <a:buClr>
                  <a:srgbClr val="000000"/>
                </a:buClr>
                <a:buSzTx/>
                <a:buFont typeface="Arial" panose="020B0604020202020204" pitchFamily="34" charset="0"/>
                <a:buChar char="•"/>
                <a:tabLst/>
                <a:defRPr/>
              </a:pPr>
              <a:r>
                <a:rPr kumimoji="0" lang="en-US" sz="2400" b="0" i="0" u="none" strike="noStrike" kern="0" cap="none" spc="0" normalizeH="0" baseline="0" noProof="0" dirty="0">
                  <a:ln>
                    <a:noFill/>
                  </a:ln>
                  <a:solidFill>
                    <a:srgbClr val="252827"/>
                  </a:solidFill>
                  <a:effectLst/>
                  <a:uLnTx/>
                  <a:uFillTx/>
                  <a:latin typeface="Montserrat Light"/>
                  <a:ea typeface="Montserrat Light"/>
                  <a:cs typeface="Montserrat Light"/>
                  <a:sym typeface="Montserrat Light"/>
                </a:rPr>
                <a:t>Some found in the Bible itself</a:t>
              </a:r>
            </a:p>
            <a:p>
              <a:pPr marL="285750" marR="0" lvl="0" indent="-285750" algn="l" defTabSz="914400" rtl="0" eaLnBrk="1" fontAlgn="auto" latinLnBrk="0" hangingPunct="1">
                <a:lnSpc>
                  <a:spcPct val="140059"/>
                </a:lnSpc>
                <a:spcBef>
                  <a:spcPts val="0"/>
                </a:spcBef>
                <a:spcAft>
                  <a:spcPts val="0"/>
                </a:spcAft>
                <a:buClr>
                  <a:srgbClr val="000000"/>
                </a:buClr>
                <a:buSzTx/>
                <a:buFont typeface="Arial" panose="020B0604020202020204" pitchFamily="34" charset="0"/>
                <a:buChar char="•"/>
                <a:tabLst/>
                <a:defRPr/>
              </a:pPr>
              <a:endParaRPr lang="en-US" sz="2400" kern="0" dirty="0">
                <a:solidFill>
                  <a:srgbClr val="252827"/>
                </a:solidFill>
                <a:latin typeface="Montserrat Light"/>
                <a:ea typeface="Montserrat Light"/>
                <a:cs typeface="Montserrat Light"/>
                <a:sym typeface="Montserrat Light"/>
              </a:endParaRPr>
            </a:p>
            <a:p>
              <a:pPr marL="285750" marR="0" lvl="0" indent="-285750" algn="l" defTabSz="914400" rtl="0" eaLnBrk="1" fontAlgn="auto" latinLnBrk="0" hangingPunct="1">
                <a:lnSpc>
                  <a:spcPct val="140059"/>
                </a:lnSpc>
                <a:spcBef>
                  <a:spcPts val="0"/>
                </a:spcBef>
                <a:spcAft>
                  <a:spcPts val="0"/>
                </a:spcAft>
                <a:buClr>
                  <a:srgbClr val="000000"/>
                </a:buClr>
                <a:buSzTx/>
                <a:buFont typeface="Arial" panose="020B0604020202020204" pitchFamily="34" charset="0"/>
                <a:buChar char="•"/>
                <a:tabLst/>
                <a:defRPr/>
              </a:pPr>
              <a:r>
                <a:rPr kumimoji="0" lang="en-US" sz="2400" b="0" i="0" u="none" strike="noStrike" kern="0" cap="none" spc="0" normalizeH="0" baseline="0" noProof="0" dirty="0">
                  <a:ln>
                    <a:noFill/>
                  </a:ln>
                  <a:solidFill>
                    <a:srgbClr val="252827"/>
                  </a:solidFill>
                  <a:effectLst/>
                  <a:uLnTx/>
                  <a:uFillTx/>
                  <a:latin typeface="Montserrat Light"/>
                  <a:ea typeface="Montserrat Light"/>
                  <a:cs typeface="Montserrat Light"/>
                  <a:sym typeface="Montserrat Light"/>
                </a:rPr>
                <a:t>Ignatius, Irenaeus, and Tertullian </a:t>
              </a:r>
            </a:p>
            <a:p>
              <a:pPr marL="285750" marR="0" lvl="0" indent="-285750" algn="l" defTabSz="914400" rtl="0" eaLnBrk="1" fontAlgn="auto" latinLnBrk="0" hangingPunct="1">
                <a:lnSpc>
                  <a:spcPct val="140059"/>
                </a:lnSpc>
                <a:spcBef>
                  <a:spcPts val="0"/>
                </a:spcBef>
                <a:spcAft>
                  <a:spcPts val="0"/>
                </a:spcAft>
                <a:buClr>
                  <a:srgbClr val="000000"/>
                </a:buClr>
                <a:buSzTx/>
                <a:buFont typeface="Arial" panose="020B0604020202020204" pitchFamily="34" charset="0"/>
                <a:buChar char="•"/>
                <a:tabLst/>
                <a:defRPr/>
              </a:pPr>
              <a:endParaRPr lang="en-US" sz="2400" kern="0" dirty="0">
                <a:solidFill>
                  <a:srgbClr val="252827"/>
                </a:solidFill>
                <a:latin typeface="Montserrat Light"/>
                <a:ea typeface="Montserrat Light"/>
                <a:cs typeface="Montserrat Light"/>
                <a:sym typeface="Montserrat Light"/>
              </a:endParaRPr>
            </a:p>
            <a:p>
              <a:pPr marL="285750" marR="0" lvl="0" indent="-285750" algn="l" defTabSz="914400" rtl="0" eaLnBrk="1" fontAlgn="auto" latinLnBrk="0" hangingPunct="1">
                <a:lnSpc>
                  <a:spcPct val="140059"/>
                </a:lnSpc>
                <a:spcBef>
                  <a:spcPts val="0"/>
                </a:spcBef>
                <a:spcAft>
                  <a:spcPts val="0"/>
                </a:spcAft>
                <a:buClr>
                  <a:srgbClr val="000000"/>
                </a:buClr>
                <a:buSzTx/>
                <a:buFont typeface="Arial" panose="020B0604020202020204" pitchFamily="34" charset="0"/>
                <a:buChar char="•"/>
                <a:tabLst/>
                <a:defRPr/>
              </a:pPr>
              <a:r>
                <a:rPr kumimoji="0" lang="en-US" sz="2400" b="0" i="0" u="none" strike="noStrike" kern="0" cap="none" spc="0" normalizeH="0" baseline="0" noProof="0" dirty="0">
                  <a:ln>
                    <a:noFill/>
                  </a:ln>
                  <a:solidFill>
                    <a:srgbClr val="252827"/>
                  </a:solidFill>
                  <a:effectLst/>
                  <a:uLnTx/>
                  <a:uFillTx/>
                  <a:latin typeface="Montserrat Light"/>
                  <a:ea typeface="Montserrat Light"/>
                  <a:cs typeface="Montserrat Light"/>
                  <a:sym typeface="Montserrat Light"/>
                </a:rPr>
                <a:t>Creed of Nicaea, Nicene Creed, Apostles Creed</a:t>
              </a:r>
            </a:p>
            <a:p>
              <a:pPr marL="285750" marR="0" lvl="0" indent="-285750" algn="l" defTabSz="914400" rtl="0" eaLnBrk="1" fontAlgn="auto" latinLnBrk="0" hangingPunct="1">
                <a:lnSpc>
                  <a:spcPct val="140059"/>
                </a:lnSpc>
                <a:spcBef>
                  <a:spcPts val="0"/>
                </a:spcBef>
                <a:spcAft>
                  <a:spcPts val="0"/>
                </a:spcAft>
                <a:buClr>
                  <a:srgbClr val="000000"/>
                </a:buClr>
                <a:buSzTx/>
                <a:buFont typeface="Arial" panose="020B0604020202020204" pitchFamily="34" charset="0"/>
                <a:buChar char="•"/>
                <a:tabLst/>
                <a:defRPr/>
              </a:pPr>
              <a:endParaRPr kumimoji="0" sz="2400" b="0" i="0" u="none" strike="noStrike" kern="0" cap="none" spc="0" normalizeH="0" baseline="0" noProof="0" dirty="0">
                <a:ln>
                  <a:noFill/>
                </a:ln>
                <a:solidFill>
                  <a:srgbClr val="000000"/>
                </a:solidFill>
                <a:effectLst/>
                <a:uLnTx/>
                <a:uFillTx/>
                <a:latin typeface="Arial"/>
                <a:cs typeface="Arial"/>
                <a:sym typeface="Arial"/>
              </a:endParaRPr>
            </a:p>
          </p:txBody>
        </p:sp>
        <p:sp>
          <p:nvSpPr>
            <p:cNvPr id="132" name="Google Shape;132;p5"/>
            <p:cNvSpPr txBox="1"/>
            <p:nvPr/>
          </p:nvSpPr>
          <p:spPr>
            <a:xfrm>
              <a:off x="6856" y="734788"/>
              <a:ext cx="9127808" cy="115946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0005"/>
                </a:lnSpc>
                <a:spcBef>
                  <a:spcPts val="0"/>
                </a:spcBef>
                <a:spcAft>
                  <a:spcPts val="0"/>
                </a:spcAft>
                <a:buClr>
                  <a:srgbClr val="000000"/>
                </a:buClr>
                <a:buSzTx/>
                <a:buFont typeface="Arial"/>
                <a:buNone/>
                <a:tabLst/>
                <a:defRPr/>
              </a:pPr>
              <a:r>
                <a:rPr kumimoji="0" lang="en-US" sz="5137" b="0" i="0" u="none" strike="noStrike" kern="0" cap="none" spc="0" normalizeH="0" baseline="0" noProof="0" dirty="0">
                  <a:ln>
                    <a:noFill/>
                  </a:ln>
                  <a:solidFill>
                    <a:srgbClr val="252827"/>
                  </a:solidFill>
                  <a:effectLst/>
                  <a:uLnTx/>
                  <a:uFillTx/>
                  <a:latin typeface="Oswald"/>
                  <a:ea typeface="Oswald"/>
                  <a:cs typeface="Oswald"/>
                  <a:sym typeface="Oswald"/>
                </a:rPr>
                <a:t>Creeds</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33" name="Google Shape;133;p5"/>
            <p:cNvSpPr txBox="1"/>
            <p:nvPr/>
          </p:nvSpPr>
          <p:spPr>
            <a:xfrm>
              <a:off x="0" y="1937792"/>
              <a:ext cx="9093013" cy="948636"/>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9984"/>
                </a:lnSpc>
                <a:spcBef>
                  <a:spcPts val="0"/>
                </a:spcBef>
                <a:spcAft>
                  <a:spcPts val="0"/>
                </a:spcAft>
                <a:buClr>
                  <a:srgbClr val="000000"/>
                </a:buClr>
                <a:buSzTx/>
                <a:buFont typeface="Arial"/>
                <a:buNone/>
                <a:tabLst/>
                <a:defRPr/>
              </a:pPr>
              <a:r>
                <a:rPr lang="en-US" sz="3853" kern="0" dirty="0">
                  <a:solidFill>
                    <a:srgbClr val="252827"/>
                  </a:solidFill>
                  <a:latin typeface="Oswald"/>
                  <a:cs typeface="Arial"/>
                  <a:sym typeface="Oswald"/>
                </a:rPr>
                <a:t>Statements of Belief</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pic>
        <p:nvPicPr>
          <p:cNvPr id="5" name="Picture 4">
            <a:extLst>
              <a:ext uri="{FF2B5EF4-FFF2-40B4-BE49-F238E27FC236}">
                <a16:creationId xmlns:a16="http://schemas.microsoft.com/office/drawing/2014/main" id="{E1A19750-D4AA-478E-A62E-0E0C30E88949}"/>
              </a:ext>
            </a:extLst>
          </p:cNvPr>
          <p:cNvPicPr>
            <a:picLocks noChangeAspect="1"/>
          </p:cNvPicPr>
          <p:nvPr/>
        </p:nvPicPr>
        <p:blipFill>
          <a:blip r:embed="rId3"/>
          <a:stretch>
            <a:fillRect/>
          </a:stretch>
        </p:blipFill>
        <p:spPr>
          <a:xfrm>
            <a:off x="9906000" y="1569383"/>
            <a:ext cx="7315200" cy="4876800"/>
          </a:xfrm>
          <a:prstGeom prst="rect">
            <a:avLst/>
          </a:prstGeom>
        </p:spPr>
      </p:pic>
      <p:sp>
        <p:nvSpPr>
          <p:cNvPr id="13" name="Google Shape;95;p2">
            <a:extLst>
              <a:ext uri="{FF2B5EF4-FFF2-40B4-BE49-F238E27FC236}">
                <a16:creationId xmlns:a16="http://schemas.microsoft.com/office/drawing/2014/main" id="{BE0ED5EF-DC95-4BE1-AE4B-5264999EAA5E}"/>
              </a:ext>
            </a:extLst>
          </p:cNvPr>
          <p:cNvSpPr txBox="1"/>
          <p:nvPr/>
        </p:nvSpPr>
        <p:spPr>
          <a:xfrm>
            <a:off x="9144000" y="7687397"/>
            <a:ext cx="6937500" cy="276679"/>
          </a:xfrm>
          <a:prstGeom prst="rect">
            <a:avLst/>
          </a:prstGeom>
          <a:noFill/>
          <a:ln>
            <a:noFill/>
          </a:ln>
        </p:spPr>
        <p:txBody>
          <a:bodyPr spcFirstLastPara="1" wrap="square" lIns="0" tIns="0" rIns="0" bIns="0" anchor="t" anchorCtr="0">
            <a:spAutoFit/>
          </a:bodyPr>
          <a:lstStyle/>
          <a:p>
            <a:pPr marL="0" marR="0" lvl="0" indent="0" algn="r" rtl="0">
              <a:lnSpc>
                <a:spcPct val="140031"/>
              </a:lnSpc>
              <a:spcBef>
                <a:spcPts val="0"/>
              </a:spcBef>
              <a:spcAft>
                <a:spcPts val="0"/>
              </a:spcAft>
              <a:buNone/>
            </a:pPr>
            <a:r>
              <a:rPr lang="en-US" sz="1284" dirty="0">
                <a:latin typeface="Montserrat"/>
                <a:ea typeface="Montserrat"/>
                <a:cs typeface="Montserrat"/>
                <a:sym typeface="Montserrat"/>
              </a:rPr>
              <a:t>Faithful Then, Faithful Now</a:t>
            </a:r>
            <a:endParaRPr dirty="0"/>
          </a:p>
        </p:txBody>
      </p:sp>
      <p:sp>
        <p:nvSpPr>
          <p:cNvPr id="6" name="TextBox 5">
            <a:extLst>
              <a:ext uri="{FF2B5EF4-FFF2-40B4-BE49-F238E27FC236}">
                <a16:creationId xmlns:a16="http://schemas.microsoft.com/office/drawing/2014/main" id="{BCDE112C-B43D-434B-B950-3F9E9430EE82}"/>
              </a:ext>
            </a:extLst>
          </p:cNvPr>
          <p:cNvSpPr txBox="1"/>
          <p:nvPr/>
        </p:nvSpPr>
        <p:spPr>
          <a:xfrm>
            <a:off x="12573000" y="6446183"/>
            <a:ext cx="4495800" cy="584775"/>
          </a:xfrm>
          <a:prstGeom prst="rect">
            <a:avLst/>
          </a:prstGeom>
          <a:noFill/>
        </p:spPr>
        <p:txBody>
          <a:bodyPr wrap="square" rtlCol="0">
            <a:spAutoFit/>
          </a:bodyPr>
          <a:lstStyle/>
          <a:p>
            <a:r>
              <a:rPr lang="en-US" sz="1600" dirty="0">
                <a:latin typeface="Oswald" panose="00000500000000000000" pitchFamily="2" charset="0"/>
              </a:rPr>
              <a:t>“The Apostles Composing the Creed” by Somme le Roy – Public Domain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52827"/>
        </a:solidFill>
        <a:effectLst/>
      </p:bgPr>
    </p:bg>
    <p:spTree>
      <p:nvGrpSpPr>
        <p:cNvPr id="1" name="Shape 104"/>
        <p:cNvGrpSpPr/>
        <p:nvPr/>
      </p:nvGrpSpPr>
      <p:grpSpPr>
        <a:xfrm>
          <a:off x="0" y="0"/>
          <a:ext cx="0" cy="0"/>
          <a:chOff x="0" y="0"/>
          <a:chExt cx="0" cy="0"/>
        </a:xfrm>
      </p:grpSpPr>
      <p:sp>
        <p:nvSpPr>
          <p:cNvPr id="106" name="Google Shape;106;p3"/>
          <p:cNvSpPr/>
          <p:nvPr/>
        </p:nvSpPr>
        <p:spPr>
          <a:xfrm rot="-5400000">
            <a:off x="-365414" y="3653617"/>
            <a:ext cx="4337627" cy="950941"/>
          </a:xfrm>
          <a:prstGeom prst="rect">
            <a:avLst/>
          </a:prstGeom>
          <a:solidFill>
            <a:srgbClr val="F8CF2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08" name="Google Shape;108;p3"/>
          <p:cNvGrpSpPr/>
          <p:nvPr/>
        </p:nvGrpSpPr>
        <p:grpSpPr>
          <a:xfrm>
            <a:off x="8637017" y="825817"/>
            <a:ext cx="6850998" cy="6473096"/>
            <a:chOff x="0" y="0"/>
            <a:chExt cx="9134664" cy="8630793"/>
          </a:xfrm>
        </p:grpSpPr>
        <p:sp>
          <p:nvSpPr>
            <p:cNvPr id="109" name="Google Shape;109;p3"/>
            <p:cNvSpPr/>
            <p:nvPr/>
          </p:nvSpPr>
          <p:spPr>
            <a:xfrm>
              <a:off x="0" y="0"/>
              <a:ext cx="2936240" cy="222442"/>
            </a:xfrm>
            <a:prstGeom prst="rect">
              <a:avLst/>
            </a:prstGeom>
            <a:solidFill>
              <a:srgbClr val="F8CF2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110;p3"/>
            <p:cNvSpPr txBox="1"/>
            <p:nvPr/>
          </p:nvSpPr>
          <p:spPr>
            <a:xfrm>
              <a:off x="47988" y="3804858"/>
              <a:ext cx="9035135" cy="4825935"/>
            </a:xfrm>
            <a:prstGeom prst="rect">
              <a:avLst/>
            </a:prstGeom>
            <a:noFill/>
            <a:ln>
              <a:noFill/>
            </a:ln>
          </p:spPr>
          <p:txBody>
            <a:bodyPr spcFirstLastPara="1" wrap="square" lIns="0" tIns="0" rIns="0" bIns="0" anchor="t" anchorCtr="0">
              <a:spAutoFit/>
            </a:bodyPr>
            <a:lstStyle/>
            <a:p>
              <a:pPr marL="342900" marR="0" lvl="0" indent="-342900" algn="l" defTabSz="914400" rtl="0" eaLnBrk="1" fontAlgn="auto" latinLnBrk="0" hangingPunct="1">
                <a:lnSpc>
                  <a:spcPct val="140059"/>
                </a:lnSpc>
                <a:spcBef>
                  <a:spcPts val="0"/>
                </a:spcBef>
                <a:spcAft>
                  <a:spcPts val="0"/>
                </a:spcAft>
                <a:buClr>
                  <a:schemeClr val="bg1"/>
                </a:buClr>
                <a:buSzTx/>
                <a:buFont typeface="Arial" panose="020B0604020202020204" pitchFamily="34" charset="0"/>
                <a:buChar char="•"/>
                <a:tabLst/>
                <a:defRPr/>
              </a:pPr>
              <a:r>
                <a:rPr kumimoji="0" lang="en-US" sz="2400" b="0" i="0" u="none" strike="noStrike" kern="0" cap="none" spc="0" normalizeH="0" baseline="0" noProof="0" dirty="0">
                  <a:ln>
                    <a:noFill/>
                  </a:ln>
                  <a:solidFill>
                    <a:schemeClr val="bg1"/>
                  </a:solidFill>
                  <a:effectLst/>
                  <a:uLnTx/>
                  <a:uFillTx/>
                  <a:latin typeface="Montserrat Light" panose="00000400000000000000" pitchFamily="2" charset="0"/>
                  <a:cs typeface="Arial"/>
                  <a:sym typeface="Arial"/>
                </a:rPr>
                <a:t>OT Canon was established by first century</a:t>
              </a:r>
            </a:p>
            <a:p>
              <a:pPr marL="342900" marR="0" lvl="0" indent="-342900" algn="l" defTabSz="914400" rtl="0" eaLnBrk="1" fontAlgn="auto" latinLnBrk="0" hangingPunct="1">
                <a:lnSpc>
                  <a:spcPct val="140059"/>
                </a:lnSpc>
                <a:spcBef>
                  <a:spcPts val="0"/>
                </a:spcBef>
                <a:spcAft>
                  <a:spcPts val="0"/>
                </a:spcAft>
                <a:buClr>
                  <a:schemeClr val="bg1"/>
                </a:buClr>
                <a:buSzTx/>
                <a:buFont typeface="Arial" panose="020B0604020202020204" pitchFamily="34" charset="0"/>
                <a:buChar char="•"/>
                <a:tabLst/>
                <a:defRPr/>
              </a:pPr>
              <a:endParaRPr lang="en-US" sz="2400" kern="0" dirty="0">
                <a:solidFill>
                  <a:schemeClr val="bg1"/>
                </a:solidFill>
                <a:latin typeface="Montserrat Light" panose="00000400000000000000" pitchFamily="2" charset="0"/>
                <a:cs typeface="Arial"/>
                <a:sym typeface="Arial"/>
              </a:endParaRPr>
            </a:p>
            <a:p>
              <a:pPr marL="342900" marR="0" lvl="0" indent="-342900" algn="l" defTabSz="914400" rtl="0" eaLnBrk="1" fontAlgn="auto" latinLnBrk="0" hangingPunct="1">
                <a:lnSpc>
                  <a:spcPct val="140059"/>
                </a:lnSpc>
                <a:spcBef>
                  <a:spcPts val="0"/>
                </a:spcBef>
                <a:spcAft>
                  <a:spcPts val="0"/>
                </a:spcAft>
                <a:buClr>
                  <a:schemeClr val="bg1"/>
                </a:buClr>
                <a:buSzTx/>
                <a:buFont typeface="Arial" panose="020B0604020202020204" pitchFamily="34" charset="0"/>
                <a:buChar char="•"/>
                <a:tabLst/>
                <a:defRPr/>
              </a:pPr>
              <a:r>
                <a:rPr lang="en-US" sz="2400" kern="0" dirty="0">
                  <a:solidFill>
                    <a:schemeClr val="bg1"/>
                  </a:solidFill>
                  <a:latin typeface="Montserrat Light" panose="00000400000000000000" pitchFamily="2" charset="0"/>
                  <a:cs typeface="Arial"/>
                  <a:sym typeface="Arial"/>
                </a:rPr>
                <a:t>Early Consensus on Gospels and Epistles</a:t>
              </a:r>
            </a:p>
            <a:p>
              <a:pPr marL="342900" marR="0" lvl="0" indent="-342900" algn="l" defTabSz="914400" rtl="0" eaLnBrk="1" fontAlgn="auto" latinLnBrk="0" hangingPunct="1">
                <a:lnSpc>
                  <a:spcPct val="140059"/>
                </a:lnSpc>
                <a:spcBef>
                  <a:spcPts val="0"/>
                </a:spcBef>
                <a:spcAft>
                  <a:spcPts val="0"/>
                </a:spcAft>
                <a:buClr>
                  <a:schemeClr val="bg1"/>
                </a:buClr>
                <a:buSzTx/>
                <a:buFont typeface="Arial" panose="020B0604020202020204" pitchFamily="34" charset="0"/>
                <a:buChar char="•"/>
                <a:tabLst/>
                <a:defRPr/>
              </a:pPr>
              <a:endParaRPr kumimoji="0" lang="en-US" sz="2400" b="0" i="0" u="none" strike="noStrike" kern="0" cap="none" spc="0" normalizeH="0" baseline="0" noProof="0" dirty="0">
                <a:ln>
                  <a:noFill/>
                </a:ln>
                <a:solidFill>
                  <a:schemeClr val="bg1"/>
                </a:solidFill>
                <a:effectLst/>
                <a:uLnTx/>
                <a:uFillTx/>
                <a:latin typeface="Montserrat Light" panose="00000400000000000000" pitchFamily="2" charset="0"/>
                <a:cs typeface="Arial"/>
                <a:sym typeface="Arial"/>
              </a:endParaRPr>
            </a:p>
            <a:p>
              <a:pPr marL="342900" marR="0" lvl="0" indent="-342900" algn="l" defTabSz="914400" rtl="0" eaLnBrk="1" fontAlgn="auto" latinLnBrk="0" hangingPunct="1">
                <a:lnSpc>
                  <a:spcPct val="140059"/>
                </a:lnSpc>
                <a:spcBef>
                  <a:spcPts val="0"/>
                </a:spcBef>
                <a:spcAft>
                  <a:spcPts val="0"/>
                </a:spcAft>
                <a:buClr>
                  <a:schemeClr val="bg1"/>
                </a:buClr>
                <a:buSzTx/>
                <a:buFont typeface="Arial" panose="020B0604020202020204" pitchFamily="34" charset="0"/>
                <a:buChar char="•"/>
                <a:tabLst/>
                <a:defRPr/>
              </a:pPr>
              <a:r>
                <a:rPr lang="en-US" sz="2400" kern="0" dirty="0" err="1">
                  <a:solidFill>
                    <a:schemeClr val="bg1"/>
                  </a:solidFill>
                  <a:latin typeface="Montserrat Light" panose="00000400000000000000" pitchFamily="2" charset="0"/>
                  <a:cs typeface="Arial"/>
                  <a:sym typeface="Arial"/>
                </a:rPr>
                <a:t>Marcion</a:t>
              </a:r>
              <a:r>
                <a:rPr lang="en-US" sz="2400" kern="0" dirty="0">
                  <a:solidFill>
                    <a:schemeClr val="bg1"/>
                  </a:solidFill>
                  <a:latin typeface="Montserrat Light" panose="00000400000000000000" pitchFamily="2" charset="0"/>
                  <a:cs typeface="Arial"/>
                  <a:sym typeface="Arial"/>
                </a:rPr>
                <a:t> forces the Church to clarify</a:t>
              </a:r>
            </a:p>
            <a:p>
              <a:pPr marL="342900" marR="0" lvl="0" indent="-342900" algn="l" defTabSz="914400" rtl="0" eaLnBrk="1" fontAlgn="auto" latinLnBrk="0" hangingPunct="1">
                <a:lnSpc>
                  <a:spcPct val="140059"/>
                </a:lnSpc>
                <a:spcBef>
                  <a:spcPts val="0"/>
                </a:spcBef>
                <a:spcAft>
                  <a:spcPts val="0"/>
                </a:spcAft>
                <a:buClr>
                  <a:schemeClr val="bg1"/>
                </a:buClr>
                <a:buSzTx/>
                <a:buFont typeface="Arial" panose="020B0604020202020204" pitchFamily="34" charset="0"/>
                <a:buChar char="•"/>
                <a:tabLst/>
                <a:defRPr/>
              </a:pPr>
              <a:endParaRPr kumimoji="0" lang="en-US" sz="2400" b="0" i="0" u="none" strike="noStrike" kern="0" cap="none" spc="0" normalizeH="0" baseline="0" noProof="0" dirty="0">
                <a:ln>
                  <a:noFill/>
                </a:ln>
                <a:solidFill>
                  <a:schemeClr val="bg1"/>
                </a:solidFill>
                <a:effectLst/>
                <a:uLnTx/>
                <a:uFillTx/>
                <a:latin typeface="Montserrat Light" panose="00000400000000000000" pitchFamily="2" charset="0"/>
                <a:cs typeface="Arial"/>
                <a:sym typeface="Arial"/>
              </a:endParaRPr>
            </a:p>
            <a:p>
              <a:pPr marL="342900" marR="0" lvl="0" indent="-342900" algn="l" defTabSz="914400" rtl="0" eaLnBrk="1" fontAlgn="auto" latinLnBrk="0" hangingPunct="1">
                <a:lnSpc>
                  <a:spcPct val="140059"/>
                </a:lnSpc>
                <a:spcBef>
                  <a:spcPts val="0"/>
                </a:spcBef>
                <a:spcAft>
                  <a:spcPts val="0"/>
                </a:spcAft>
                <a:buClr>
                  <a:schemeClr val="bg1"/>
                </a:buClr>
                <a:buSzTx/>
                <a:buFont typeface="Arial" panose="020B0604020202020204" pitchFamily="34" charset="0"/>
                <a:buChar char="•"/>
                <a:tabLst/>
                <a:defRPr/>
              </a:pPr>
              <a:r>
                <a:rPr lang="en-US" sz="2400" kern="0" dirty="0">
                  <a:solidFill>
                    <a:schemeClr val="bg1"/>
                  </a:solidFill>
                  <a:latin typeface="Montserrat Light" panose="00000400000000000000" pitchFamily="2" charset="0"/>
                  <a:cs typeface="Arial"/>
                  <a:sym typeface="Arial"/>
                </a:rPr>
                <a:t>Athanasius articulates what was accepted</a:t>
              </a:r>
              <a:endParaRPr kumimoji="0" lang="en-US" sz="2400" b="0" i="0" u="none" strike="noStrike" kern="0" cap="none" spc="0" normalizeH="0" baseline="0" noProof="0" dirty="0">
                <a:ln>
                  <a:noFill/>
                </a:ln>
                <a:solidFill>
                  <a:schemeClr val="bg1"/>
                </a:solidFill>
                <a:effectLst/>
                <a:uLnTx/>
                <a:uFillTx/>
                <a:latin typeface="Montserrat Light" panose="00000400000000000000" pitchFamily="2" charset="0"/>
                <a:cs typeface="Arial"/>
                <a:sym typeface="Arial"/>
              </a:endParaRPr>
            </a:p>
          </p:txBody>
        </p:sp>
        <p:sp>
          <p:nvSpPr>
            <p:cNvPr id="111" name="Google Shape;111;p3"/>
            <p:cNvSpPr txBox="1"/>
            <p:nvPr/>
          </p:nvSpPr>
          <p:spPr>
            <a:xfrm>
              <a:off x="6856" y="734788"/>
              <a:ext cx="9127808" cy="115946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0005"/>
                </a:lnSpc>
                <a:spcBef>
                  <a:spcPts val="0"/>
                </a:spcBef>
                <a:spcAft>
                  <a:spcPts val="0"/>
                </a:spcAft>
                <a:buClr>
                  <a:srgbClr val="000000"/>
                </a:buClr>
                <a:buSzTx/>
                <a:buFont typeface="Arial"/>
                <a:buNone/>
                <a:tabLst/>
                <a:defRPr/>
              </a:pPr>
              <a:r>
                <a:rPr lang="en-US" sz="5137" kern="0" dirty="0">
                  <a:solidFill>
                    <a:srgbClr val="F8CF2C"/>
                  </a:solidFill>
                  <a:latin typeface="Oswald"/>
                  <a:cs typeface="Arial"/>
                  <a:sym typeface="Oswald"/>
                </a:rPr>
                <a:t>Canon</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12" name="Google Shape;112;p3"/>
            <p:cNvSpPr txBox="1"/>
            <p:nvPr/>
          </p:nvSpPr>
          <p:spPr>
            <a:xfrm>
              <a:off x="28939" y="1954153"/>
              <a:ext cx="9093013" cy="1897272"/>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9984"/>
                </a:lnSpc>
                <a:spcBef>
                  <a:spcPts val="0"/>
                </a:spcBef>
                <a:spcAft>
                  <a:spcPts val="0"/>
                </a:spcAft>
                <a:buClr>
                  <a:srgbClr val="000000"/>
                </a:buClr>
                <a:buSzTx/>
                <a:buFont typeface="Arial"/>
                <a:buNone/>
                <a:tabLst/>
                <a:defRPr/>
              </a:pPr>
              <a:r>
                <a:rPr kumimoji="0" lang="en-US" sz="3853" b="0" i="0" u="none" strike="noStrike" kern="0" cap="none" spc="0" normalizeH="0" baseline="0" noProof="0" dirty="0">
                  <a:ln>
                    <a:noFill/>
                  </a:ln>
                  <a:solidFill>
                    <a:srgbClr val="FFFEE6"/>
                  </a:solidFill>
                  <a:effectLst/>
                  <a:uLnTx/>
                  <a:uFillTx/>
                  <a:latin typeface="Oswald"/>
                  <a:ea typeface="Oswald"/>
                  <a:cs typeface="Oswald"/>
                  <a:sym typeface="Oswald"/>
                </a:rPr>
                <a:t>Collection of Books Regarded as Scripture</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10" name="Google Shape;95;p2">
            <a:extLst>
              <a:ext uri="{FF2B5EF4-FFF2-40B4-BE49-F238E27FC236}">
                <a16:creationId xmlns:a16="http://schemas.microsoft.com/office/drawing/2014/main" id="{DAA2A243-34F3-40C2-B60A-40C15140B112}"/>
              </a:ext>
            </a:extLst>
          </p:cNvPr>
          <p:cNvSpPr txBox="1"/>
          <p:nvPr/>
        </p:nvSpPr>
        <p:spPr>
          <a:xfrm>
            <a:off x="9144000" y="7687397"/>
            <a:ext cx="6937500" cy="197700"/>
          </a:xfrm>
          <a:prstGeom prst="rect">
            <a:avLst/>
          </a:prstGeom>
          <a:noFill/>
          <a:ln>
            <a:noFill/>
          </a:ln>
        </p:spPr>
        <p:txBody>
          <a:bodyPr spcFirstLastPara="1" wrap="square" lIns="0" tIns="0" rIns="0" bIns="0" anchor="t" anchorCtr="0">
            <a:spAutoFit/>
          </a:bodyPr>
          <a:lstStyle/>
          <a:p>
            <a:pPr marL="0" marR="0" lvl="0" indent="0" algn="r" rtl="0">
              <a:lnSpc>
                <a:spcPct val="140031"/>
              </a:lnSpc>
              <a:spcBef>
                <a:spcPts val="0"/>
              </a:spcBef>
              <a:spcAft>
                <a:spcPts val="0"/>
              </a:spcAft>
              <a:buNone/>
            </a:pPr>
            <a:r>
              <a:rPr lang="en-US" sz="1284" dirty="0">
                <a:solidFill>
                  <a:srgbClr val="FFFEE6"/>
                </a:solidFill>
                <a:latin typeface="Montserrat"/>
                <a:ea typeface="Montserrat"/>
                <a:cs typeface="Montserrat"/>
                <a:sym typeface="Montserrat"/>
              </a:rPr>
              <a:t>Faithful Then, Faithful Now</a:t>
            </a:r>
            <a:endParaRPr dirty="0"/>
          </a:p>
        </p:txBody>
      </p:sp>
      <p:pic>
        <p:nvPicPr>
          <p:cNvPr id="3074" name="Picture 2" descr="See the source image">
            <a:extLst>
              <a:ext uri="{FF2B5EF4-FFF2-40B4-BE49-F238E27FC236}">
                <a16:creationId xmlns:a16="http://schemas.microsoft.com/office/drawing/2014/main" id="{41857D5A-48D7-4E32-A81B-AAF88D6A53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5075" y="0"/>
            <a:ext cx="5715000" cy="8115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EE6"/>
        </a:solidFill>
        <a:effectLst/>
      </p:bgPr>
    </p:bg>
    <p:spTree>
      <p:nvGrpSpPr>
        <p:cNvPr id="1" name="Shape 184"/>
        <p:cNvGrpSpPr/>
        <p:nvPr/>
      </p:nvGrpSpPr>
      <p:grpSpPr>
        <a:xfrm>
          <a:off x="0" y="0"/>
          <a:ext cx="0" cy="0"/>
          <a:chOff x="0" y="0"/>
          <a:chExt cx="0" cy="0"/>
        </a:xfrm>
      </p:grpSpPr>
      <p:sp>
        <p:nvSpPr>
          <p:cNvPr id="185" name="Google Shape;185;p9"/>
          <p:cNvSpPr/>
          <p:nvPr/>
        </p:nvSpPr>
        <p:spPr>
          <a:xfrm>
            <a:off x="1604852" y="-259980"/>
            <a:ext cx="6055995" cy="9038114"/>
          </a:xfrm>
          <a:prstGeom prst="rect">
            <a:avLst/>
          </a:prstGeom>
          <a:solidFill>
            <a:srgbClr val="2528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86" name="Google Shape;186;p9"/>
          <p:cNvGrpSpPr/>
          <p:nvPr/>
        </p:nvGrpSpPr>
        <p:grpSpPr>
          <a:xfrm>
            <a:off x="2629217" y="825818"/>
            <a:ext cx="4495890" cy="4909365"/>
            <a:chOff x="0" y="0"/>
            <a:chExt cx="5994519" cy="6545821"/>
          </a:xfrm>
        </p:grpSpPr>
        <p:sp>
          <p:nvSpPr>
            <p:cNvPr id="187" name="Google Shape;187;p9"/>
            <p:cNvSpPr/>
            <p:nvPr/>
          </p:nvSpPr>
          <p:spPr>
            <a:xfrm>
              <a:off x="0" y="0"/>
              <a:ext cx="2936240" cy="222442"/>
            </a:xfrm>
            <a:prstGeom prst="rect">
              <a:avLst/>
            </a:prstGeom>
            <a:solidFill>
              <a:srgbClr val="F8CF2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 name="Google Shape;188;p9"/>
            <p:cNvSpPr txBox="1"/>
            <p:nvPr/>
          </p:nvSpPr>
          <p:spPr>
            <a:xfrm>
              <a:off x="6856" y="632835"/>
              <a:ext cx="5987663" cy="2318926"/>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0005"/>
                </a:lnSpc>
                <a:spcBef>
                  <a:spcPts val="0"/>
                </a:spcBef>
                <a:spcAft>
                  <a:spcPts val="0"/>
                </a:spcAft>
                <a:buClr>
                  <a:srgbClr val="000000"/>
                </a:buClr>
                <a:buSzTx/>
                <a:buFont typeface="Arial"/>
                <a:buNone/>
                <a:tabLst/>
                <a:defRPr/>
              </a:pPr>
              <a:r>
                <a:rPr kumimoji="0" lang="en-US" sz="5137" b="0" i="0" u="none" strike="noStrike" kern="0" cap="none" spc="0" normalizeH="0" baseline="0" noProof="0" dirty="0">
                  <a:ln>
                    <a:noFill/>
                  </a:ln>
                  <a:solidFill>
                    <a:srgbClr val="FFFEE6"/>
                  </a:solidFill>
                  <a:effectLst/>
                  <a:uLnTx/>
                  <a:uFillTx/>
                  <a:latin typeface="Oswald"/>
                  <a:ea typeface="Oswald"/>
                  <a:cs typeface="Oswald"/>
                  <a:sym typeface="Oswald"/>
                </a:rPr>
                <a:t>Requirements That Define Canon</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89" name="Google Shape;189;p9"/>
            <p:cNvSpPr txBox="1"/>
            <p:nvPr/>
          </p:nvSpPr>
          <p:spPr>
            <a:xfrm>
              <a:off x="0" y="2751278"/>
              <a:ext cx="5932476" cy="379454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9984"/>
                </a:lnSpc>
                <a:spcBef>
                  <a:spcPts val="0"/>
                </a:spcBef>
                <a:spcAft>
                  <a:spcPts val="0"/>
                </a:spcAft>
                <a:buClr>
                  <a:srgbClr val="000000"/>
                </a:buClr>
                <a:buSzTx/>
                <a:buFont typeface="Arial"/>
                <a:buNone/>
                <a:tabLst/>
                <a:defRPr/>
              </a:pPr>
              <a:r>
                <a:rPr kumimoji="0" lang="en-US" sz="3853" b="0" i="0" u="none" strike="noStrike" kern="0" cap="none" spc="0" normalizeH="0" baseline="0" noProof="0" dirty="0">
                  <a:ln>
                    <a:noFill/>
                  </a:ln>
                  <a:solidFill>
                    <a:srgbClr val="F8CF2C"/>
                  </a:solidFill>
                  <a:effectLst/>
                  <a:uLnTx/>
                  <a:uFillTx/>
                  <a:latin typeface="Oswald"/>
                  <a:ea typeface="Oswald"/>
                  <a:cs typeface="Oswald"/>
                  <a:sym typeface="Oswald"/>
                </a:rPr>
                <a:t>What did the writing need to show in order to be accepted as Scripture:</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190" name="Google Shape;190;p9"/>
          <p:cNvSpPr/>
          <p:nvPr/>
        </p:nvSpPr>
        <p:spPr>
          <a:xfrm>
            <a:off x="8482975" y="192954"/>
            <a:ext cx="947478" cy="853571"/>
          </a:xfrm>
          <a:prstGeom prst="rect">
            <a:avLst/>
          </a:prstGeom>
          <a:solidFill>
            <a:srgbClr val="F8CF2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191" name="Google Shape;191;p9"/>
          <p:cNvPicPr preferRelativeResize="0"/>
          <p:nvPr/>
        </p:nvPicPr>
        <p:blipFill rotWithShape="1">
          <a:blip r:embed="rId3">
            <a:alphaModFix/>
          </a:blip>
          <a:srcRect/>
          <a:stretch/>
        </p:blipFill>
        <p:spPr>
          <a:xfrm>
            <a:off x="8437563" y="170996"/>
            <a:ext cx="1027113" cy="949826"/>
          </a:xfrm>
          <a:prstGeom prst="rect">
            <a:avLst/>
          </a:prstGeom>
          <a:noFill/>
          <a:ln>
            <a:noFill/>
          </a:ln>
        </p:spPr>
      </p:pic>
      <p:grpSp>
        <p:nvGrpSpPr>
          <p:cNvPr id="192" name="Google Shape;192;p9"/>
          <p:cNvGrpSpPr/>
          <p:nvPr/>
        </p:nvGrpSpPr>
        <p:grpSpPr>
          <a:xfrm>
            <a:off x="9992447" y="192954"/>
            <a:ext cx="4485553" cy="537391"/>
            <a:chOff x="0" y="0"/>
            <a:chExt cx="6821054" cy="883691"/>
          </a:xfrm>
        </p:grpSpPr>
        <p:sp>
          <p:nvSpPr>
            <p:cNvPr id="193" name="Google Shape;193;p9"/>
            <p:cNvSpPr/>
            <p:nvPr/>
          </p:nvSpPr>
          <p:spPr>
            <a:xfrm>
              <a:off x="0" y="0"/>
              <a:ext cx="937966" cy="140880"/>
            </a:xfrm>
            <a:prstGeom prst="rect">
              <a:avLst/>
            </a:prstGeom>
            <a:solidFill>
              <a:srgbClr val="F8CF2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4" name="Google Shape;194;p9"/>
            <p:cNvSpPr txBox="1"/>
            <p:nvPr/>
          </p:nvSpPr>
          <p:spPr>
            <a:xfrm>
              <a:off x="0" y="399627"/>
              <a:ext cx="6821054" cy="484064"/>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59"/>
                </a:lnSpc>
                <a:spcBef>
                  <a:spcPts val="0"/>
                </a:spcBef>
                <a:spcAft>
                  <a:spcPts val="0"/>
                </a:spcAft>
                <a:buClr>
                  <a:srgbClr val="000000"/>
                </a:buClr>
                <a:buSzTx/>
                <a:buFont typeface="Arial"/>
                <a:buNone/>
                <a:tabLst/>
                <a:defRPr/>
              </a:pPr>
              <a:r>
                <a:rPr kumimoji="0" lang="en-US" sz="1685" b="0" i="0" u="none" strike="noStrike" kern="0" cap="none" spc="0" normalizeH="0" baseline="0" noProof="0" dirty="0">
                  <a:ln>
                    <a:noFill/>
                  </a:ln>
                  <a:solidFill>
                    <a:srgbClr val="252827"/>
                  </a:solidFill>
                  <a:effectLst/>
                  <a:uLnTx/>
                  <a:uFillTx/>
                  <a:latin typeface="Montserrat Light"/>
                  <a:ea typeface="Montserrat Light"/>
                  <a:cs typeface="Montserrat Light"/>
                  <a:sym typeface="Montserrat Light"/>
                </a:rPr>
                <a:t>Apostolicity</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195" name="Google Shape;195;p9"/>
          <p:cNvGrpSpPr/>
          <p:nvPr/>
        </p:nvGrpSpPr>
        <p:grpSpPr>
          <a:xfrm>
            <a:off x="9992447" y="1612183"/>
            <a:ext cx="4485553" cy="537391"/>
            <a:chOff x="0" y="0"/>
            <a:chExt cx="6821054" cy="883691"/>
          </a:xfrm>
        </p:grpSpPr>
        <p:sp>
          <p:nvSpPr>
            <p:cNvPr id="196" name="Google Shape;196;p9"/>
            <p:cNvSpPr/>
            <p:nvPr/>
          </p:nvSpPr>
          <p:spPr>
            <a:xfrm>
              <a:off x="0" y="0"/>
              <a:ext cx="937966" cy="140880"/>
            </a:xfrm>
            <a:prstGeom prst="rect">
              <a:avLst/>
            </a:prstGeom>
            <a:solidFill>
              <a:srgbClr val="F8CF2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 name="Google Shape;197;p9"/>
            <p:cNvSpPr txBox="1"/>
            <p:nvPr/>
          </p:nvSpPr>
          <p:spPr>
            <a:xfrm>
              <a:off x="0" y="399627"/>
              <a:ext cx="6821054" cy="484064"/>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59"/>
                </a:lnSpc>
                <a:spcBef>
                  <a:spcPts val="0"/>
                </a:spcBef>
                <a:spcAft>
                  <a:spcPts val="0"/>
                </a:spcAft>
                <a:buClr>
                  <a:srgbClr val="000000"/>
                </a:buClr>
                <a:buSzTx/>
                <a:buFont typeface="Arial"/>
                <a:buNone/>
                <a:tabLst/>
                <a:defRPr/>
              </a:pPr>
              <a:r>
                <a:rPr kumimoji="0" lang="en-US" sz="1685" b="0" i="0" u="none" strike="noStrike" kern="0" cap="none" spc="0" normalizeH="0" baseline="0" noProof="0" dirty="0">
                  <a:ln>
                    <a:noFill/>
                  </a:ln>
                  <a:solidFill>
                    <a:srgbClr val="252827"/>
                  </a:solidFill>
                  <a:effectLst/>
                  <a:uLnTx/>
                  <a:uFillTx/>
                  <a:latin typeface="Montserrat Light"/>
                  <a:ea typeface="Montserrat Light"/>
                  <a:cs typeface="Montserrat Light"/>
                  <a:sym typeface="Montserrat Light"/>
                </a:rPr>
                <a:t>Antiquity</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198" name="Google Shape;198;p9"/>
          <p:cNvGrpSpPr/>
          <p:nvPr/>
        </p:nvGrpSpPr>
        <p:grpSpPr>
          <a:xfrm>
            <a:off x="9992447" y="3082627"/>
            <a:ext cx="4485553" cy="537391"/>
            <a:chOff x="0" y="0"/>
            <a:chExt cx="6821054" cy="883691"/>
          </a:xfrm>
        </p:grpSpPr>
        <p:sp>
          <p:nvSpPr>
            <p:cNvPr id="199" name="Google Shape;199;p9"/>
            <p:cNvSpPr/>
            <p:nvPr/>
          </p:nvSpPr>
          <p:spPr>
            <a:xfrm>
              <a:off x="0" y="0"/>
              <a:ext cx="937966" cy="140880"/>
            </a:xfrm>
            <a:prstGeom prst="rect">
              <a:avLst/>
            </a:prstGeom>
            <a:solidFill>
              <a:srgbClr val="F8CF2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0" name="Google Shape;200;p9"/>
            <p:cNvSpPr txBox="1"/>
            <p:nvPr/>
          </p:nvSpPr>
          <p:spPr>
            <a:xfrm>
              <a:off x="0" y="399627"/>
              <a:ext cx="6821054" cy="484064"/>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59"/>
                </a:lnSpc>
                <a:spcBef>
                  <a:spcPts val="0"/>
                </a:spcBef>
                <a:spcAft>
                  <a:spcPts val="0"/>
                </a:spcAft>
                <a:buClr>
                  <a:srgbClr val="000000"/>
                </a:buClr>
                <a:buSzTx/>
                <a:buFont typeface="Arial"/>
                <a:buNone/>
                <a:tabLst/>
                <a:defRPr/>
              </a:pPr>
              <a:r>
                <a:rPr kumimoji="0" lang="en-US" sz="1685" b="0" i="0" u="none" strike="noStrike" kern="0" cap="none" spc="0" normalizeH="0" baseline="0" noProof="0" dirty="0">
                  <a:ln>
                    <a:noFill/>
                  </a:ln>
                  <a:solidFill>
                    <a:srgbClr val="252827"/>
                  </a:solidFill>
                  <a:effectLst/>
                  <a:uLnTx/>
                  <a:uFillTx/>
                  <a:latin typeface="Montserrat Light"/>
                  <a:ea typeface="Montserrat Light"/>
                  <a:cs typeface="Montserrat Light"/>
                  <a:sym typeface="Montserrat Light"/>
                </a:rPr>
                <a:t>Orthodoxy</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201" name="Google Shape;201;p9"/>
          <p:cNvGrpSpPr/>
          <p:nvPr/>
        </p:nvGrpSpPr>
        <p:grpSpPr>
          <a:xfrm>
            <a:off x="9992447" y="4440124"/>
            <a:ext cx="4485553" cy="537391"/>
            <a:chOff x="0" y="0"/>
            <a:chExt cx="6821054" cy="883691"/>
          </a:xfrm>
        </p:grpSpPr>
        <p:sp>
          <p:nvSpPr>
            <p:cNvPr id="202" name="Google Shape;202;p9"/>
            <p:cNvSpPr/>
            <p:nvPr/>
          </p:nvSpPr>
          <p:spPr>
            <a:xfrm>
              <a:off x="0" y="0"/>
              <a:ext cx="937966" cy="140880"/>
            </a:xfrm>
            <a:prstGeom prst="rect">
              <a:avLst/>
            </a:prstGeom>
            <a:solidFill>
              <a:srgbClr val="F8CF2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3" name="Google Shape;203;p9"/>
            <p:cNvSpPr txBox="1"/>
            <p:nvPr/>
          </p:nvSpPr>
          <p:spPr>
            <a:xfrm>
              <a:off x="0" y="399627"/>
              <a:ext cx="6821054" cy="484064"/>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59"/>
                </a:lnSpc>
                <a:spcBef>
                  <a:spcPts val="0"/>
                </a:spcBef>
                <a:spcAft>
                  <a:spcPts val="0"/>
                </a:spcAft>
                <a:buClr>
                  <a:srgbClr val="000000"/>
                </a:buClr>
                <a:buSzTx/>
                <a:buFont typeface="Arial"/>
                <a:buNone/>
                <a:tabLst/>
                <a:defRPr/>
              </a:pPr>
              <a:r>
                <a:rPr kumimoji="0" lang="en-US" sz="1685" b="0" i="0" u="none" strike="noStrike" kern="0" cap="none" spc="0" normalizeH="0" baseline="0" noProof="0" dirty="0">
                  <a:ln>
                    <a:noFill/>
                  </a:ln>
                  <a:solidFill>
                    <a:srgbClr val="252827"/>
                  </a:solidFill>
                  <a:effectLst/>
                  <a:uLnTx/>
                  <a:uFillTx/>
                  <a:latin typeface="Montserrat Light"/>
                  <a:ea typeface="Montserrat Light"/>
                  <a:cs typeface="Montserrat Light"/>
                  <a:sym typeface="Montserrat Light"/>
                </a:rPr>
                <a:t>Catholicity</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204" name="Google Shape;204;p9"/>
          <p:cNvGrpSpPr/>
          <p:nvPr/>
        </p:nvGrpSpPr>
        <p:grpSpPr>
          <a:xfrm>
            <a:off x="9992447" y="5958204"/>
            <a:ext cx="4485553" cy="537391"/>
            <a:chOff x="0" y="0"/>
            <a:chExt cx="6821054" cy="883691"/>
          </a:xfrm>
        </p:grpSpPr>
        <p:sp>
          <p:nvSpPr>
            <p:cNvPr id="205" name="Google Shape;205;p9"/>
            <p:cNvSpPr/>
            <p:nvPr/>
          </p:nvSpPr>
          <p:spPr>
            <a:xfrm>
              <a:off x="0" y="0"/>
              <a:ext cx="937966" cy="140880"/>
            </a:xfrm>
            <a:prstGeom prst="rect">
              <a:avLst/>
            </a:prstGeom>
            <a:solidFill>
              <a:srgbClr val="F8CF2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 name="Google Shape;206;p9"/>
            <p:cNvSpPr txBox="1"/>
            <p:nvPr/>
          </p:nvSpPr>
          <p:spPr>
            <a:xfrm>
              <a:off x="0" y="399627"/>
              <a:ext cx="6821054" cy="484064"/>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59"/>
                </a:lnSpc>
                <a:spcBef>
                  <a:spcPts val="0"/>
                </a:spcBef>
                <a:spcAft>
                  <a:spcPts val="0"/>
                </a:spcAft>
                <a:buClr>
                  <a:srgbClr val="000000"/>
                </a:buClr>
                <a:buSzTx/>
                <a:buFont typeface="Arial"/>
                <a:buNone/>
                <a:tabLst/>
                <a:defRPr/>
              </a:pPr>
              <a:r>
                <a:rPr kumimoji="0" lang="en-US" sz="1685" b="0" i="0" u="none" strike="noStrike" kern="0" cap="none" spc="0" normalizeH="0" baseline="0" noProof="0" dirty="0">
                  <a:ln>
                    <a:noFill/>
                  </a:ln>
                  <a:solidFill>
                    <a:srgbClr val="252827"/>
                  </a:solidFill>
                  <a:effectLst/>
                  <a:uLnTx/>
                  <a:uFillTx/>
                  <a:latin typeface="Montserrat Light"/>
                  <a:ea typeface="Montserrat Light"/>
                  <a:cs typeface="Montserrat Light"/>
                  <a:sym typeface="Montserrat Light"/>
                </a:rPr>
                <a:t>Traditionality</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08" name="Google Shape;208;p9"/>
          <p:cNvSpPr/>
          <p:nvPr/>
        </p:nvSpPr>
        <p:spPr>
          <a:xfrm>
            <a:off x="8482975" y="1612183"/>
            <a:ext cx="947478" cy="853571"/>
          </a:xfrm>
          <a:prstGeom prst="rect">
            <a:avLst/>
          </a:prstGeom>
          <a:solidFill>
            <a:srgbClr val="F8CF2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9" name="Google Shape;209;p9"/>
          <p:cNvSpPr/>
          <p:nvPr/>
        </p:nvSpPr>
        <p:spPr>
          <a:xfrm>
            <a:off x="8482975" y="4487760"/>
            <a:ext cx="947478" cy="853571"/>
          </a:xfrm>
          <a:prstGeom prst="rect">
            <a:avLst/>
          </a:prstGeom>
          <a:solidFill>
            <a:srgbClr val="F8CF2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0" name="Google Shape;210;p9"/>
          <p:cNvSpPr/>
          <p:nvPr/>
        </p:nvSpPr>
        <p:spPr>
          <a:xfrm>
            <a:off x="8482975" y="3082627"/>
            <a:ext cx="947478" cy="853571"/>
          </a:xfrm>
          <a:prstGeom prst="rect">
            <a:avLst/>
          </a:prstGeom>
          <a:solidFill>
            <a:srgbClr val="F8CF2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1" name="Google Shape;211;p9"/>
          <p:cNvSpPr/>
          <p:nvPr/>
        </p:nvSpPr>
        <p:spPr>
          <a:xfrm>
            <a:off x="8482975" y="5958204"/>
            <a:ext cx="947478" cy="853571"/>
          </a:xfrm>
          <a:prstGeom prst="rect">
            <a:avLst/>
          </a:prstGeom>
          <a:solidFill>
            <a:srgbClr val="F8CF2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8" name="Google Shape;204;p9">
            <a:extLst>
              <a:ext uri="{FF2B5EF4-FFF2-40B4-BE49-F238E27FC236}">
                <a16:creationId xmlns:a16="http://schemas.microsoft.com/office/drawing/2014/main" id="{8109D581-F4FC-4587-BDDA-0090DC7D3B8C}"/>
              </a:ext>
            </a:extLst>
          </p:cNvPr>
          <p:cNvGrpSpPr/>
          <p:nvPr/>
        </p:nvGrpSpPr>
        <p:grpSpPr>
          <a:xfrm>
            <a:off x="9992447" y="7312529"/>
            <a:ext cx="4485553" cy="606070"/>
            <a:chOff x="0" y="0"/>
            <a:chExt cx="6821054" cy="996628"/>
          </a:xfrm>
        </p:grpSpPr>
        <p:sp>
          <p:nvSpPr>
            <p:cNvPr id="39" name="Google Shape;205;p9">
              <a:extLst>
                <a:ext uri="{FF2B5EF4-FFF2-40B4-BE49-F238E27FC236}">
                  <a16:creationId xmlns:a16="http://schemas.microsoft.com/office/drawing/2014/main" id="{836CF7ED-31CA-49BD-ADA6-192A88BF4D8E}"/>
                </a:ext>
              </a:extLst>
            </p:cNvPr>
            <p:cNvSpPr/>
            <p:nvPr/>
          </p:nvSpPr>
          <p:spPr>
            <a:xfrm>
              <a:off x="0" y="0"/>
              <a:ext cx="937966" cy="140880"/>
            </a:xfrm>
            <a:prstGeom prst="rect">
              <a:avLst/>
            </a:prstGeom>
            <a:solidFill>
              <a:srgbClr val="F8CF2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206;p9">
              <a:extLst>
                <a:ext uri="{FF2B5EF4-FFF2-40B4-BE49-F238E27FC236}">
                  <a16:creationId xmlns:a16="http://schemas.microsoft.com/office/drawing/2014/main" id="{A0B8154A-5FC7-4FC0-BAE2-8CF019F8AE2F}"/>
                </a:ext>
              </a:extLst>
            </p:cNvPr>
            <p:cNvSpPr txBox="1"/>
            <p:nvPr/>
          </p:nvSpPr>
          <p:spPr>
            <a:xfrm>
              <a:off x="0" y="399628"/>
              <a:ext cx="6821054" cy="59700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0059"/>
                </a:lnSpc>
                <a:spcBef>
                  <a:spcPts val="0"/>
                </a:spcBef>
                <a:spcAft>
                  <a:spcPts val="0"/>
                </a:spcAft>
                <a:buClr>
                  <a:srgbClr val="000000"/>
                </a:buClr>
                <a:buSzTx/>
                <a:buFont typeface="Arial"/>
                <a:buNone/>
                <a:tabLst/>
                <a:defRPr/>
              </a:pPr>
              <a:r>
                <a:rPr kumimoji="0" lang="en-US" sz="1685" b="0" i="0" u="none" strike="noStrike" kern="0" cap="none" spc="0" normalizeH="0" baseline="0" noProof="0" dirty="0">
                  <a:ln>
                    <a:noFill/>
                  </a:ln>
                  <a:solidFill>
                    <a:srgbClr val="252827"/>
                  </a:solidFill>
                  <a:effectLst/>
                  <a:uLnTx/>
                  <a:uFillTx/>
                  <a:latin typeface="Montserrat Light"/>
                  <a:ea typeface="Montserrat Light"/>
                  <a:cs typeface="Montserrat Light"/>
                  <a:sym typeface="Montserrat Light"/>
                </a:rPr>
                <a:t>Spirituality</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41" name="Google Shape;211;p9">
            <a:extLst>
              <a:ext uri="{FF2B5EF4-FFF2-40B4-BE49-F238E27FC236}">
                <a16:creationId xmlns:a16="http://schemas.microsoft.com/office/drawing/2014/main" id="{4DEC1439-4F31-4748-BEEE-D50716E49AE9}"/>
              </a:ext>
            </a:extLst>
          </p:cNvPr>
          <p:cNvSpPr/>
          <p:nvPr/>
        </p:nvSpPr>
        <p:spPr>
          <a:xfrm>
            <a:off x="8482975" y="7312529"/>
            <a:ext cx="947478" cy="853571"/>
          </a:xfrm>
          <a:prstGeom prst="rect">
            <a:avLst/>
          </a:prstGeom>
          <a:solidFill>
            <a:srgbClr val="F8CF2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3" name="Graphic 2" descr="Scroll with solid fill">
            <a:extLst>
              <a:ext uri="{FF2B5EF4-FFF2-40B4-BE49-F238E27FC236}">
                <a16:creationId xmlns:a16="http://schemas.microsoft.com/office/drawing/2014/main" id="{1669A822-1588-4C79-B7A9-8558A8F197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55106" y="6019750"/>
            <a:ext cx="792025" cy="792025"/>
          </a:xfrm>
          <a:prstGeom prst="rect">
            <a:avLst/>
          </a:prstGeom>
        </p:spPr>
      </p:pic>
      <p:pic>
        <p:nvPicPr>
          <p:cNvPr id="7" name="Graphic 6" descr="Hourglass Finished with solid fill">
            <a:extLst>
              <a:ext uri="{FF2B5EF4-FFF2-40B4-BE49-F238E27FC236}">
                <a16:creationId xmlns:a16="http://schemas.microsoft.com/office/drawing/2014/main" id="{5D5CDEBF-B024-4D4E-A076-C197F4B5DB0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534400" y="1612183"/>
            <a:ext cx="853571" cy="853571"/>
          </a:xfrm>
          <a:prstGeom prst="rect">
            <a:avLst/>
          </a:prstGeom>
        </p:spPr>
      </p:pic>
      <p:pic>
        <p:nvPicPr>
          <p:cNvPr id="9" name="Graphic 8" descr="Ruler with solid fill">
            <a:extLst>
              <a:ext uri="{FF2B5EF4-FFF2-40B4-BE49-F238E27FC236}">
                <a16:creationId xmlns:a16="http://schemas.microsoft.com/office/drawing/2014/main" id="{ECEE48DD-9B47-42EB-9BE7-E1D48DCC614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585057" y="3111357"/>
            <a:ext cx="787543" cy="787543"/>
          </a:xfrm>
          <a:prstGeom prst="rect">
            <a:avLst/>
          </a:prstGeom>
        </p:spPr>
      </p:pic>
      <p:pic>
        <p:nvPicPr>
          <p:cNvPr id="13" name="Graphic 12" descr="Globe outline">
            <a:extLst>
              <a:ext uri="{FF2B5EF4-FFF2-40B4-BE49-F238E27FC236}">
                <a16:creationId xmlns:a16="http://schemas.microsoft.com/office/drawing/2014/main" id="{BE79B00C-D17A-460B-A2D7-8434C78DCAA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525837" y="4471885"/>
            <a:ext cx="853571" cy="853571"/>
          </a:xfrm>
          <a:prstGeom prst="rect">
            <a:avLst/>
          </a:prstGeom>
        </p:spPr>
      </p:pic>
      <p:pic>
        <p:nvPicPr>
          <p:cNvPr id="15" name="Graphic 14" descr="Storytelling with solid fill">
            <a:extLst>
              <a:ext uri="{FF2B5EF4-FFF2-40B4-BE49-F238E27FC236}">
                <a16:creationId xmlns:a16="http://schemas.microsoft.com/office/drawing/2014/main" id="{C3F7A65C-2FCE-44C3-BF12-CB040B33945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565172" y="7355365"/>
            <a:ext cx="792025" cy="792025"/>
          </a:xfrm>
          <a:prstGeom prst="rect">
            <a:avLst/>
          </a:prstGeom>
        </p:spPr>
      </p:pic>
      <p:sp>
        <p:nvSpPr>
          <p:cNvPr id="57" name="Google Shape;95;p2">
            <a:extLst>
              <a:ext uri="{FF2B5EF4-FFF2-40B4-BE49-F238E27FC236}">
                <a16:creationId xmlns:a16="http://schemas.microsoft.com/office/drawing/2014/main" id="{7FF5D566-CE72-46F6-8EFE-8DF5E6839407}"/>
              </a:ext>
            </a:extLst>
          </p:cNvPr>
          <p:cNvSpPr txBox="1"/>
          <p:nvPr/>
        </p:nvSpPr>
        <p:spPr>
          <a:xfrm>
            <a:off x="9144000" y="7687397"/>
            <a:ext cx="6937500" cy="276679"/>
          </a:xfrm>
          <a:prstGeom prst="rect">
            <a:avLst/>
          </a:prstGeom>
          <a:noFill/>
          <a:ln>
            <a:noFill/>
          </a:ln>
        </p:spPr>
        <p:txBody>
          <a:bodyPr spcFirstLastPara="1" wrap="square" lIns="0" tIns="0" rIns="0" bIns="0" anchor="t" anchorCtr="0">
            <a:spAutoFit/>
          </a:bodyPr>
          <a:lstStyle/>
          <a:p>
            <a:pPr marL="0" marR="0" lvl="0" indent="0" algn="r" defTabSz="914400" rtl="0" eaLnBrk="1" fontAlgn="auto" latinLnBrk="0" hangingPunct="1">
              <a:lnSpc>
                <a:spcPct val="140031"/>
              </a:lnSpc>
              <a:spcBef>
                <a:spcPts val="0"/>
              </a:spcBef>
              <a:spcAft>
                <a:spcPts val="0"/>
              </a:spcAft>
              <a:buClrTx/>
              <a:buSzTx/>
              <a:buFontTx/>
              <a:buNone/>
              <a:tabLst/>
              <a:defRPr/>
            </a:pPr>
            <a:r>
              <a:rPr kumimoji="0" lang="en-US" sz="1284" b="0" i="0" u="none" strike="noStrike" kern="1200" cap="none" spc="0" normalizeH="0" baseline="0" noProof="0" dirty="0">
                <a:ln>
                  <a:noFill/>
                </a:ln>
                <a:solidFill>
                  <a:srgbClr val="000000"/>
                </a:solidFill>
                <a:effectLst/>
                <a:uLnTx/>
                <a:uFillTx/>
                <a:latin typeface="Montserrat"/>
                <a:ea typeface="Montserrat"/>
                <a:cs typeface="Montserrat"/>
                <a:sym typeface="Montserrat"/>
              </a:rPr>
              <a:t>Faithful Then, Faithful Now</a:t>
            </a:r>
            <a:endParaRPr kumimoji="0" sz="1800" b="0" i="0" u="none" strike="noStrike" kern="1200" cap="none" spc="0" normalizeH="0" baseline="0" noProof="0" dirty="0">
              <a:ln>
                <a:noFill/>
              </a:ln>
              <a:solidFill>
                <a:srgbClr val="000000"/>
              </a:solidFill>
              <a:effectLst/>
              <a:uLnTx/>
              <a:uFillTx/>
              <a:latin typeface="Arial"/>
              <a:ea typeface="+mn-ea"/>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EE6"/>
        </a:solidFill>
        <a:effectLst/>
      </p:bgPr>
    </p:bg>
    <p:spTree>
      <p:nvGrpSpPr>
        <p:cNvPr id="1" name="Shape 126"/>
        <p:cNvGrpSpPr/>
        <p:nvPr/>
      </p:nvGrpSpPr>
      <p:grpSpPr>
        <a:xfrm>
          <a:off x="0" y="0"/>
          <a:ext cx="0" cy="0"/>
          <a:chOff x="0" y="0"/>
          <a:chExt cx="0" cy="0"/>
        </a:xfrm>
      </p:grpSpPr>
      <p:sp>
        <p:nvSpPr>
          <p:cNvPr id="128" name="Google Shape;128;p5"/>
          <p:cNvSpPr/>
          <p:nvPr/>
        </p:nvSpPr>
        <p:spPr>
          <a:xfrm rot="-5400000">
            <a:off x="15069494" y="3790841"/>
            <a:ext cx="4337627" cy="811130"/>
          </a:xfrm>
          <a:prstGeom prst="rect">
            <a:avLst/>
          </a:prstGeom>
          <a:solidFill>
            <a:srgbClr val="F8CF2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29" name="Google Shape;129;p5"/>
          <p:cNvGrpSpPr/>
          <p:nvPr/>
        </p:nvGrpSpPr>
        <p:grpSpPr>
          <a:xfrm>
            <a:off x="2629217" y="825817"/>
            <a:ext cx="6850998" cy="6404069"/>
            <a:chOff x="0" y="0"/>
            <a:chExt cx="9134664" cy="8538760"/>
          </a:xfrm>
        </p:grpSpPr>
        <p:sp>
          <p:nvSpPr>
            <p:cNvPr id="130" name="Google Shape;130;p5"/>
            <p:cNvSpPr/>
            <p:nvPr/>
          </p:nvSpPr>
          <p:spPr>
            <a:xfrm>
              <a:off x="0" y="0"/>
              <a:ext cx="2936240" cy="222442"/>
            </a:xfrm>
            <a:prstGeom prst="rect">
              <a:avLst/>
            </a:prstGeom>
            <a:solidFill>
              <a:srgbClr val="F8CF2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 name="Google Shape;131;p5"/>
            <p:cNvSpPr txBox="1"/>
            <p:nvPr/>
          </p:nvSpPr>
          <p:spPr>
            <a:xfrm>
              <a:off x="28939" y="3712824"/>
              <a:ext cx="9035135" cy="4825936"/>
            </a:xfrm>
            <a:prstGeom prst="rect">
              <a:avLst/>
            </a:prstGeom>
            <a:noFill/>
            <a:ln>
              <a:noFill/>
            </a:ln>
          </p:spPr>
          <p:txBody>
            <a:bodyPr spcFirstLastPara="1" wrap="square" lIns="0" tIns="0" rIns="0" bIns="0" anchor="t" anchorCtr="0">
              <a:spAutoFit/>
            </a:bodyPr>
            <a:lstStyle/>
            <a:p>
              <a:pPr marL="285750" marR="0" lvl="0" indent="-285750" algn="l" defTabSz="914400" rtl="0" eaLnBrk="1" fontAlgn="auto" latinLnBrk="0" hangingPunct="1">
                <a:lnSpc>
                  <a:spcPct val="140059"/>
                </a:lnSpc>
                <a:spcBef>
                  <a:spcPts val="0"/>
                </a:spcBef>
                <a:spcAft>
                  <a:spcPts val="0"/>
                </a:spcAft>
                <a:buClr>
                  <a:srgbClr val="000000"/>
                </a:buClr>
                <a:buSzTx/>
                <a:buFont typeface="Arial" panose="020B0604020202020204" pitchFamily="34" charset="0"/>
                <a:buChar char="•"/>
                <a:tabLst/>
                <a:defRPr/>
              </a:pPr>
              <a:r>
                <a:rPr lang="en-US" sz="2400" kern="0" dirty="0">
                  <a:solidFill>
                    <a:srgbClr val="000000"/>
                  </a:solidFill>
                  <a:latin typeface="Montserrat Light" panose="00000400000000000000" pitchFamily="2" charset="0"/>
                  <a:cs typeface="Arial"/>
                  <a:sym typeface="Arial"/>
                </a:rPr>
                <a:t>Constantine makes Christianity legal, calls Council of Nicaea in 325</a:t>
              </a:r>
            </a:p>
            <a:p>
              <a:pPr marL="285750" marR="0" lvl="0" indent="-285750" algn="l" defTabSz="914400" rtl="0" eaLnBrk="1" fontAlgn="auto" latinLnBrk="0" hangingPunct="1">
                <a:lnSpc>
                  <a:spcPct val="140059"/>
                </a:lnSpc>
                <a:spcBef>
                  <a:spcPts val="0"/>
                </a:spcBef>
                <a:spcAft>
                  <a:spcPts val="0"/>
                </a:spcAft>
                <a:buClr>
                  <a:srgbClr val="000000"/>
                </a:buClr>
                <a:buSzTx/>
                <a:buFont typeface="Arial" panose="020B0604020202020204" pitchFamily="34" charset="0"/>
                <a:buChar char="•"/>
                <a:tabLst/>
                <a:defRPr/>
              </a:pPr>
              <a:endParaRPr kumimoji="0" lang="en-US" sz="2400" b="0" i="0" u="none" strike="noStrike" kern="0" cap="none" spc="0" normalizeH="0" baseline="0" noProof="0" dirty="0">
                <a:ln>
                  <a:noFill/>
                </a:ln>
                <a:solidFill>
                  <a:srgbClr val="000000"/>
                </a:solidFill>
                <a:effectLst/>
                <a:uLnTx/>
                <a:uFillTx/>
                <a:latin typeface="Montserrat Light" panose="00000400000000000000" pitchFamily="2" charset="0"/>
                <a:cs typeface="Arial"/>
                <a:sym typeface="Arial"/>
              </a:endParaRPr>
            </a:p>
            <a:p>
              <a:pPr marL="285750" marR="0" lvl="0" indent="-285750" algn="l" defTabSz="914400" rtl="0" eaLnBrk="1" fontAlgn="auto" latinLnBrk="0" hangingPunct="1">
                <a:lnSpc>
                  <a:spcPct val="140059"/>
                </a:lnSpc>
                <a:spcBef>
                  <a:spcPts val="0"/>
                </a:spcBef>
                <a:spcAft>
                  <a:spcPts val="0"/>
                </a:spcAft>
                <a:buClr>
                  <a:srgbClr val="000000"/>
                </a:buClr>
                <a:buSzTx/>
                <a:buFont typeface="Arial" panose="020B0604020202020204" pitchFamily="34" charset="0"/>
                <a:buChar char="•"/>
                <a:tabLst/>
                <a:defRPr/>
              </a:pPr>
              <a:r>
                <a:rPr lang="en-US" sz="2400" kern="0" dirty="0">
                  <a:solidFill>
                    <a:srgbClr val="000000"/>
                  </a:solidFill>
                  <a:latin typeface="Montserrat Light" panose="00000400000000000000" pitchFamily="2" charset="0"/>
                  <a:cs typeface="Arial"/>
                  <a:sym typeface="Arial"/>
                </a:rPr>
                <a:t>Council condemns Arianism, declares Creed of Nicaea</a:t>
              </a:r>
            </a:p>
            <a:p>
              <a:pPr marL="285750" marR="0" lvl="0" indent="-285750" algn="l" defTabSz="914400" rtl="0" eaLnBrk="1" fontAlgn="auto" latinLnBrk="0" hangingPunct="1">
                <a:lnSpc>
                  <a:spcPct val="140059"/>
                </a:lnSpc>
                <a:spcBef>
                  <a:spcPts val="0"/>
                </a:spcBef>
                <a:spcAft>
                  <a:spcPts val="0"/>
                </a:spcAft>
                <a:buClr>
                  <a:srgbClr val="000000"/>
                </a:buClr>
                <a:buSzTx/>
                <a:buFont typeface="Arial" panose="020B0604020202020204" pitchFamily="34" charset="0"/>
                <a:buChar char="•"/>
                <a:tabLst/>
                <a:defRPr/>
              </a:pPr>
              <a:endParaRPr kumimoji="0" lang="en-US" sz="2400" b="0" i="0" u="none" strike="noStrike" kern="0" cap="none" spc="0" normalizeH="0" baseline="0" noProof="0" dirty="0">
                <a:ln>
                  <a:noFill/>
                </a:ln>
                <a:solidFill>
                  <a:srgbClr val="000000"/>
                </a:solidFill>
                <a:effectLst/>
                <a:uLnTx/>
                <a:uFillTx/>
                <a:latin typeface="Montserrat Light" panose="00000400000000000000" pitchFamily="2" charset="0"/>
                <a:cs typeface="Arial"/>
                <a:sym typeface="Arial"/>
              </a:endParaRPr>
            </a:p>
            <a:p>
              <a:pPr marL="285750" marR="0" lvl="0" indent="-285750" algn="l" defTabSz="914400" rtl="0" eaLnBrk="1" fontAlgn="auto" latinLnBrk="0" hangingPunct="1">
                <a:lnSpc>
                  <a:spcPct val="140059"/>
                </a:lnSpc>
                <a:spcBef>
                  <a:spcPts val="0"/>
                </a:spcBef>
                <a:spcAft>
                  <a:spcPts val="0"/>
                </a:spcAft>
                <a:buClr>
                  <a:srgbClr val="000000"/>
                </a:buClr>
                <a:buSzTx/>
                <a:buFont typeface="Arial" panose="020B0604020202020204" pitchFamily="34" charset="0"/>
                <a:buChar char="•"/>
                <a:tabLst/>
                <a:defRPr/>
              </a:pPr>
              <a:r>
                <a:rPr lang="en-US" sz="2400" kern="0" dirty="0">
                  <a:solidFill>
                    <a:srgbClr val="000000"/>
                  </a:solidFill>
                  <a:latin typeface="Montserrat Light" panose="00000400000000000000" pitchFamily="2" charset="0"/>
                  <a:cs typeface="Arial"/>
                  <a:sym typeface="Arial"/>
                </a:rPr>
                <a:t>Only three attendees don’t sign</a:t>
              </a:r>
              <a:endParaRPr kumimoji="0" sz="2400" b="0" i="0" u="none" strike="noStrike" kern="0" cap="none" spc="0" normalizeH="0" baseline="0" noProof="0" dirty="0">
                <a:ln>
                  <a:noFill/>
                </a:ln>
                <a:solidFill>
                  <a:srgbClr val="000000"/>
                </a:solidFill>
                <a:effectLst/>
                <a:uLnTx/>
                <a:uFillTx/>
                <a:latin typeface="Montserrat Light" panose="00000400000000000000" pitchFamily="2" charset="0"/>
                <a:cs typeface="Arial"/>
                <a:sym typeface="Arial"/>
              </a:endParaRPr>
            </a:p>
          </p:txBody>
        </p:sp>
        <p:sp>
          <p:nvSpPr>
            <p:cNvPr id="132" name="Google Shape;132;p5"/>
            <p:cNvSpPr txBox="1"/>
            <p:nvPr/>
          </p:nvSpPr>
          <p:spPr>
            <a:xfrm>
              <a:off x="6856" y="734788"/>
              <a:ext cx="9127808" cy="115946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0005"/>
                </a:lnSpc>
                <a:spcBef>
                  <a:spcPts val="0"/>
                </a:spcBef>
                <a:spcAft>
                  <a:spcPts val="0"/>
                </a:spcAft>
                <a:buClr>
                  <a:srgbClr val="000000"/>
                </a:buClr>
                <a:buSzTx/>
                <a:buFont typeface="Arial"/>
                <a:buNone/>
                <a:tabLst/>
                <a:defRPr/>
              </a:pPr>
              <a:r>
                <a:rPr kumimoji="0" lang="en-US" sz="5137" b="0" i="0" u="none" strike="noStrike" kern="0" cap="none" spc="0" normalizeH="0" baseline="0" noProof="0" dirty="0">
                  <a:ln>
                    <a:noFill/>
                  </a:ln>
                  <a:solidFill>
                    <a:srgbClr val="252827"/>
                  </a:solidFill>
                  <a:effectLst/>
                  <a:uLnTx/>
                  <a:uFillTx/>
                  <a:latin typeface="Oswald"/>
                  <a:ea typeface="Oswald"/>
                  <a:cs typeface="Oswald"/>
                  <a:sym typeface="Oswald"/>
                </a:rPr>
                <a:t>Councils</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33" name="Google Shape;133;p5"/>
            <p:cNvSpPr txBox="1"/>
            <p:nvPr/>
          </p:nvSpPr>
          <p:spPr>
            <a:xfrm>
              <a:off x="0" y="1937792"/>
              <a:ext cx="9093013" cy="1897272"/>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9984"/>
                </a:lnSpc>
                <a:spcBef>
                  <a:spcPts val="0"/>
                </a:spcBef>
                <a:spcAft>
                  <a:spcPts val="0"/>
                </a:spcAft>
                <a:buClr>
                  <a:srgbClr val="000000"/>
                </a:buClr>
                <a:buSzTx/>
                <a:buFont typeface="Arial"/>
                <a:buNone/>
                <a:tabLst/>
                <a:defRPr/>
              </a:pPr>
              <a:r>
                <a:rPr kumimoji="0" lang="en-US" sz="3853" b="0" i="0" u="none" strike="noStrike" kern="0" cap="none" spc="0" normalizeH="0" baseline="0" noProof="0" dirty="0">
                  <a:ln>
                    <a:noFill/>
                  </a:ln>
                  <a:solidFill>
                    <a:srgbClr val="252827"/>
                  </a:solidFill>
                  <a:effectLst/>
                  <a:uLnTx/>
                  <a:uFillTx/>
                  <a:latin typeface="Oswald"/>
                  <a:ea typeface="+mn-ea"/>
                  <a:cs typeface="Arial"/>
                  <a:sym typeface="Oswald"/>
                </a:rPr>
                <a:t>Ecumenical Meetings that Clarified Doctrine </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grpSp>
      <p:sp>
        <p:nvSpPr>
          <p:cNvPr id="13" name="Google Shape;95;p2">
            <a:extLst>
              <a:ext uri="{FF2B5EF4-FFF2-40B4-BE49-F238E27FC236}">
                <a16:creationId xmlns:a16="http://schemas.microsoft.com/office/drawing/2014/main" id="{BE0ED5EF-DC95-4BE1-AE4B-5264999EAA5E}"/>
              </a:ext>
            </a:extLst>
          </p:cNvPr>
          <p:cNvSpPr txBox="1"/>
          <p:nvPr/>
        </p:nvSpPr>
        <p:spPr>
          <a:xfrm>
            <a:off x="9144000" y="7687397"/>
            <a:ext cx="6937500" cy="276679"/>
          </a:xfrm>
          <a:prstGeom prst="rect">
            <a:avLst/>
          </a:prstGeom>
          <a:noFill/>
          <a:ln>
            <a:noFill/>
          </a:ln>
        </p:spPr>
        <p:txBody>
          <a:bodyPr spcFirstLastPara="1" wrap="square" lIns="0" tIns="0" rIns="0" bIns="0" anchor="t" anchorCtr="0">
            <a:spAutoFit/>
          </a:bodyPr>
          <a:lstStyle/>
          <a:p>
            <a:pPr marL="0" marR="0" lvl="0" indent="0" algn="r" defTabSz="914400" rtl="0" eaLnBrk="1" fontAlgn="auto" latinLnBrk="0" hangingPunct="1">
              <a:lnSpc>
                <a:spcPct val="140031"/>
              </a:lnSpc>
              <a:spcBef>
                <a:spcPts val="0"/>
              </a:spcBef>
              <a:spcAft>
                <a:spcPts val="0"/>
              </a:spcAft>
              <a:buClrTx/>
              <a:buSzTx/>
              <a:buFontTx/>
              <a:buNone/>
              <a:tabLst/>
              <a:defRPr/>
            </a:pPr>
            <a:r>
              <a:rPr kumimoji="0" lang="en-US" sz="1284" b="0" i="0" u="none" strike="noStrike" kern="1200" cap="none" spc="0" normalizeH="0" baseline="0" noProof="0" dirty="0">
                <a:ln>
                  <a:noFill/>
                </a:ln>
                <a:solidFill>
                  <a:srgbClr val="000000"/>
                </a:solidFill>
                <a:effectLst/>
                <a:uLnTx/>
                <a:uFillTx/>
                <a:latin typeface="Montserrat"/>
                <a:ea typeface="Montserrat"/>
                <a:cs typeface="Montserrat"/>
                <a:sym typeface="Montserrat"/>
              </a:rPr>
              <a:t>Faithful Then, Faithful Now</a:t>
            </a:r>
            <a:endParaRPr kumimoji="0" sz="1800" b="0" i="0" u="none" strike="noStrike" kern="1200" cap="none" spc="0" normalizeH="0" baseline="0" noProof="0" dirty="0">
              <a:ln>
                <a:noFill/>
              </a:ln>
              <a:solidFill>
                <a:srgbClr val="000000"/>
              </a:solidFill>
              <a:effectLst/>
              <a:uLnTx/>
              <a:uFillTx/>
              <a:latin typeface="Arial"/>
              <a:ea typeface="+mn-ea"/>
              <a:cs typeface="+mn-cs"/>
            </a:endParaRPr>
          </a:p>
        </p:txBody>
      </p:sp>
      <p:pic>
        <p:nvPicPr>
          <p:cNvPr id="7174" name="Picture 6">
            <a:extLst>
              <a:ext uri="{FF2B5EF4-FFF2-40B4-BE49-F238E27FC236}">
                <a16:creationId xmlns:a16="http://schemas.microsoft.com/office/drawing/2014/main" id="{73405CBD-F515-4107-945B-B9545780FD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1919" y="1637356"/>
            <a:ext cx="7404513" cy="51181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686285F1-208F-4201-A88B-D8FA39325F65}"/>
              </a:ext>
            </a:extLst>
          </p:cNvPr>
          <p:cNvSpPr txBox="1"/>
          <p:nvPr/>
        </p:nvSpPr>
        <p:spPr>
          <a:xfrm>
            <a:off x="12562154" y="6719876"/>
            <a:ext cx="4495800" cy="830997"/>
          </a:xfrm>
          <a:prstGeom prst="rect">
            <a:avLst/>
          </a:prstGeom>
          <a:noFill/>
        </p:spPr>
        <p:txBody>
          <a:bodyPr wrap="square" rtlCol="0">
            <a:spAutoFit/>
          </a:bodyPr>
          <a:lstStyle/>
          <a:p>
            <a:r>
              <a:rPr lang="en-US" sz="1600" dirty="0">
                <a:latin typeface="Oswald" panose="00000500000000000000" pitchFamily="2" charset="0"/>
              </a:rPr>
              <a:t>Byzantine Fresco of the Council of Nicaea from the Basilica of Saint Nicholas in  modern </a:t>
            </a:r>
            <a:r>
              <a:rPr lang="en-US" sz="1600" dirty="0" err="1">
                <a:latin typeface="Oswald" panose="00000500000000000000" pitchFamily="2" charset="0"/>
              </a:rPr>
              <a:t>Demre</a:t>
            </a:r>
            <a:r>
              <a:rPr lang="en-US" sz="1600" dirty="0">
                <a:latin typeface="Oswald" panose="00000500000000000000" pitchFamily="2" charset="0"/>
              </a:rPr>
              <a:t>, Turkey</a:t>
            </a:r>
          </a:p>
          <a:p>
            <a:r>
              <a:rPr lang="en-US" sz="1600" dirty="0">
                <a:latin typeface="Oswald" panose="00000500000000000000" pitchFamily="2" charset="0"/>
              </a:rPr>
              <a:t>-From Encyclopedia Britannica</a:t>
            </a:r>
          </a:p>
        </p:txBody>
      </p:sp>
    </p:spTree>
    <p:extLst>
      <p:ext uri="{BB962C8B-B14F-4D97-AF65-F5344CB8AC3E}">
        <p14:creationId xmlns:p14="http://schemas.microsoft.com/office/powerpoint/2010/main" val="1024202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52827"/>
        </a:solidFill>
        <a:effectLst/>
      </p:bgPr>
    </p:bg>
    <p:spTree>
      <p:nvGrpSpPr>
        <p:cNvPr id="1" name=""/>
        <p:cNvGrpSpPr/>
        <p:nvPr/>
      </p:nvGrpSpPr>
      <p:grpSpPr>
        <a:xfrm>
          <a:off x="0" y="0"/>
          <a:ext cx="0" cy="0"/>
          <a:chOff x="0" y="0"/>
          <a:chExt cx="0" cy="0"/>
        </a:xfrm>
      </p:grpSpPr>
      <p:sp>
        <p:nvSpPr>
          <p:cNvPr id="3" name="AutoShape 3"/>
          <p:cNvSpPr/>
          <p:nvPr/>
        </p:nvSpPr>
        <p:spPr>
          <a:xfrm rot="-5400000">
            <a:off x="-1846354" y="3695544"/>
            <a:ext cx="4448711" cy="756003"/>
          </a:xfrm>
          <a:prstGeom prst="rect">
            <a:avLst/>
          </a:prstGeom>
          <a:solidFill>
            <a:srgbClr val="F8CF2C"/>
          </a:solidFill>
        </p:spPr>
      </p:sp>
      <p:sp>
        <p:nvSpPr>
          <p:cNvPr id="4" name="TextBox 4"/>
          <p:cNvSpPr txBox="1"/>
          <p:nvPr/>
        </p:nvSpPr>
        <p:spPr>
          <a:xfrm>
            <a:off x="9144000" y="7687397"/>
            <a:ext cx="6937423" cy="205056"/>
          </a:xfrm>
          <a:prstGeom prst="rect">
            <a:avLst/>
          </a:prstGeom>
        </p:spPr>
        <p:txBody>
          <a:bodyPr lIns="0" tIns="0" rIns="0" bIns="0" rtlCol="0" anchor="t">
            <a:spAutoFit/>
          </a:bodyPr>
          <a:lstStyle/>
          <a:p>
            <a:pPr algn="r">
              <a:lnSpc>
                <a:spcPts val="1798"/>
              </a:lnSpc>
            </a:pPr>
            <a:r>
              <a:rPr lang="en-US" sz="1284" spc="256" dirty="0">
                <a:solidFill>
                  <a:srgbClr val="FFFEE6"/>
                </a:solidFill>
                <a:latin typeface="Montserrat Classic"/>
              </a:rPr>
              <a:t>Faithful Then, Faithful Now</a:t>
            </a:r>
          </a:p>
        </p:txBody>
      </p:sp>
      <p:grpSp>
        <p:nvGrpSpPr>
          <p:cNvPr id="5" name="Group 5"/>
          <p:cNvGrpSpPr/>
          <p:nvPr/>
        </p:nvGrpSpPr>
        <p:grpSpPr>
          <a:xfrm>
            <a:off x="11658600" y="622300"/>
            <a:ext cx="6850998" cy="2055520"/>
            <a:chOff x="0" y="0"/>
            <a:chExt cx="9134664" cy="2740693"/>
          </a:xfrm>
        </p:grpSpPr>
        <p:sp>
          <p:nvSpPr>
            <p:cNvPr id="6" name="AutoShape 6"/>
            <p:cNvSpPr/>
            <p:nvPr/>
          </p:nvSpPr>
          <p:spPr>
            <a:xfrm>
              <a:off x="0" y="0"/>
              <a:ext cx="2936240" cy="222442"/>
            </a:xfrm>
            <a:prstGeom prst="rect">
              <a:avLst/>
            </a:prstGeom>
            <a:solidFill>
              <a:srgbClr val="F8CF2C"/>
            </a:solidFill>
          </p:spPr>
        </p:sp>
        <p:sp>
          <p:nvSpPr>
            <p:cNvPr id="7" name="TextBox 7"/>
            <p:cNvSpPr txBox="1"/>
            <p:nvPr/>
          </p:nvSpPr>
          <p:spPr>
            <a:xfrm>
              <a:off x="6856" y="734788"/>
              <a:ext cx="9127808" cy="987536"/>
            </a:xfrm>
            <a:prstGeom prst="rect">
              <a:avLst/>
            </a:prstGeom>
          </p:spPr>
          <p:txBody>
            <a:bodyPr lIns="0" tIns="0" rIns="0" bIns="0" rtlCol="0" anchor="t">
              <a:spAutoFit/>
            </a:bodyPr>
            <a:lstStyle/>
            <a:p>
              <a:pPr algn="l">
                <a:lnSpc>
                  <a:spcPts val="5651"/>
                </a:lnSpc>
              </a:pPr>
              <a:r>
                <a:rPr lang="en-US" sz="5137" spc="205" dirty="0">
                  <a:solidFill>
                    <a:srgbClr val="F8CF2C"/>
                  </a:solidFill>
                  <a:latin typeface="Oswald"/>
                </a:rPr>
                <a:t>Constantine</a:t>
              </a:r>
            </a:p>
          </p:txBody>
        </p:sp>
        <p:sp>
          <p:nvSpPr>
            <p:cNvPr id="8" name="TextBox 8"/>
            <p:cNvSpPr txBox="1"/>
            <p:nvPr/>
          </p:nvSpPr>
          <p:spPr>
            <a:xfrm>
              <a:off x="28939" y="1954153"/>
              <a:ext cx="9093013" cy="786540"/>
            </a:xfrm>
            <a:prstGeom prst="rect">
              <a:avLst/>
            </a:prstGeom>
          </p:spPr>
          <p:txBody>
            <a:bodyPr lIns="0" tIns="0" rIns="0" bIns="0" rtlCol="0" anchor="t">
              <a:spAutoFit/>
            </a:bodyPr>
            <a:lstStyle/>
            <a:p>
              <a:pPr algn="l">
                <a:lnSpc>
                  <a:spcPts val="4623"/>
                </a:lnSpc>
              </a:pPr>
              <a:endParaRPr lang="en-US" sz="3853" spc="77" dirty="0">
                <a:solidFill>
                  <a:srgbClr val="FFFEE6"/>
                </a:solidFill>
                <a:latin typeface="Oswald"/>
              </a:endParaRPr>
            </a:p>
          </p:txBody>
        </p:sp>
      </p:grpSp>
      <p:pic>
        <p:nvPicPr>
          <p:cNvPr id="8196" name="Picture 4" descr="See the source image">
            <a:extLst>
              <a:ext uri="{FF2B5EF4-FFF2-40B4-BE49-F238E27FC236}">
                <a16:creationId xmlns:a16="http://schemas.microsoft.com/office/drawing/2014/main" id="{B52A3397-8884-4F78-88DE-C6E0B45E0E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0"/>
            <a:ext cx="6189663" cy="825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352</TotalTime>
  <Words>561</Words>
  <Application>Microsoft Office PowerPoint</Application>
  <PresentationFormat>Custom</PresentationFormat>
  <Paragraphs>84</Paragraphs>
  <Slides>11</Slides>
  <Notes>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Montserrat Light</vt:lpstr>
      <vt:lpstr>Calibri</vt:lpstr>
      <vt:lpstr>Oswald</vt:lpstr>
      <vt:lpstr>Montserrat Classic</vt:lpstr>
      <vt:lpstr>Montserrat</vt:lpstr>
      <vt:lpstr>Arial</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Gospel Growth template (1920 × 867 px)</dc:title>
  <dc:creator>Ben Henderson</dc:creator>
  <cp:lastModifiedBy>Ben Henderson</cp:lastModifiedBy>
  <cp:revision>2</cp:revision>
  <dcterms:created xsi:type="dcterms:W3CDTF">2006-08-16T00:00:00Z</dcterms:created>
  <dcterms:modified xsi:type="dcterms:W3CDTF">2022-05-01T01:20:23Z</dcterms:modified>
  <dc:identifier>DAE6UuOqGnw</dc:identifier>
</cp:coreProperties>
</file>